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c8b929bc8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d5f20f7b540d7"/>
  </p:sldMasterIdLst>
  <p:sldIdLst>
    <p:sldId xmlns:r="http://schemas.openxmlformats.org/officeDocument/2006/relationships" id="256" r:id="R395d2a384afd43c8"/>
    <p:sldId xmlns:r="http://schemas.openxmlformats.org/officeDocument/2006/relationships" id="257" r:id="Ra3c1e83d5ac6473e"/>
    <p:sldId xmlns:r="http://schemas.openxmlformats.org/officeDocument/2006/relationships" id="258" r:id="R209418d87c2f4c7c"/>
    <p:sldId xmlns:r="http://schemas.openxmlformats.org/officeDocument/2006/relationships" id="259" r:id="Rf88b57bf8ffe4e5c"/>
    <p:sldId xmlns:r="http://schemas.openxmlformats.org/officeDocument/2006/relationships" id="260" r:id="R09b21768ebfa4250"/>
    <p:sldId xmlns:r="http://schemas.openxmlformats.org/officeDocument/2006/relationships" id="261" r:id="R14876dac193d4ee5"/>
    <p:sldId xmlns:r="http://schemas.openxmlformats.org/officeDocument/2006/relationships" id="262" r:id="R1796407e0cda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d5f20f7b540d7" /><Relationship Type="http://schemas.openxmlformats.org/officeDocument/2006/relationships/slide" Target="/ppt/slides/slide1.xml" Id="R395d2a384afd43c8" /><Relationship Type="http://schemas.openxmlformats.org/officeDocument/2006/relationships/slide" Target="/ppt/slides/slide2.xml" Id="Ra3c1e83d5ac6473e" /><Relationship Type="http://schemas.openxmlformats.org/officeDocument/2006/relationships/slide" Target="/ppt/slides/slide3.xml" Id="R209418d87c2f4c7c" /><Relationship Type="http://schemas.openxmlformats.org/officeDocument/2006/relationships/slide" Target="/ppt/slides/slide4.xml" Id="Rf88b57bf8ffe4e5c" /><Relationship Type="http://schemas.openxmlformats.org/officeDocument/2006/relationships/slide" Target="/ppt/slides/slide5.xml" Id="R09b21768ebfa4250" /><Relationship Type="http://schemas.openxmlformats.org/officeDocument/2006/relationships/slide" Target="/ppt/slides/slide6.xml" Id="R14876dac193d4ee5" /><Relationship Type="http://schemas.openxmlformats.org/officeDocument/2006/relationships/slide" Target="/ppt/slides/slide7.xml" Id="R1796407e0cda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c150404f2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1cb86ba046ac" /><Relationship Type="http://schemas.openxmlformats.org/officeDocument/2006/relationships/theme" Target="/ppt/slideMasters/theme/theme1.xml" Id="Ra8a54dfb7e14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41cb86ba0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fbe56b40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249a9bf23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a5f25ec6a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ef592f70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f9e73c43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659d9fb27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141ba1927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