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8192dd0f1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e6eaf50f34597"/>
  </p:sldMasterIdLst>
  <p:sldIdLst>
    <p:sldId xmlns:r="http://schemas.openxmlformats.org/officeDocument/2006/relationships" id="256" r:id="R309bd1adfc9940f2"/>
    <p:sldId xmlns:r="http://schemas.openxmlformats.org/officeDocument/2006/relationships" id="257" r:id="Ra300fb71fb7248a7"/>
    <p:sldId xmlns:r="http://schemas.openxmlformats.org/officeDocument/2006/relationships" id="258" r:id="Rafdefe8182bd451e"/>
    <p:sldId xmlns:r="http://schemas.openxmlformats.org/officeDocument/2006/relationships" id="259" r:id="R299ed591cf0a4f34"/>
    <p:sldId xmlns:r="http://schemas.openxmlformats.org/officeDocument/2006/relationships" id="260" r:id="Rbfe40d52430947e9"/>
    <p:sldId xmlns:r="http://schemas.openxmlformats.org/officeDocument/2006/relationships" id="261" r:id="Ra4b8463c01a24e82"/>
    <p:sldId xmlns:r="http://schemas.openxmlformats.org/officeDocument/2006/relationships" id="262" r:id="R6e34714a8022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e6eaf50f34597" /><Relationship Type="http://schemas.openxmlformats.org/officeDocument/2006/relationships/slide" Target="/ppt/slides/slide1.xml" Id="R309bd1adfc9940f2" /><Relationship Type="http://schemas.openxmlformats.org/officeDocument/2006/relationships/slide" Target="/ppt/slides/slide2.xml" Id="Ra300fb71fb7248a7" /><Relationship Type="http://schemas.openxmlformats.org/officeDocument/2006/relationships/slide" Target="/ppt/slides/slide3.xml" Id="Rafdefe8182bd451e" /><Relationship Type="http://schemas.openxmlformats.org/officeDocument/2006/relationships/slide" Target="/ppt/slides/slide4.xml" Id="R299ed591cf0a4f34" /><Relationship Type="http://schemas.openxmlformats.org/officeDocument/2006/relationships/slide" Target="/ppt/slides/slide5.xml" Id="Rbfe40d52430947e9" /><Relationship Type="http://schemas.openxmlformats.org/officeDocument/2006/relationships/slide" Target="/ppt/slides/slide6.xml" Id="Ra4b8463c01a24e82" /><Relationship Type="http://schemas.openxmlformats.org/officeDocument/2006/relationships/slide" Target="/ppt/slides/slide7.xml" Id="R6e34714a8022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ae8ffc11c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376a8fdb4c5f" /><Relationship Type="http://schemas.openxmlformats.org/officeDocument/2006/relationships/theme" Target="/ppt/slideMasters/theme/theme1.xml" Id="R982a1651518c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b376a8fdb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4dbce639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22328a78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fd0bddba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0f3588cb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8cd79238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d66de1a5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833cd680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