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bb89b153dc45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3302f2233741f6"/>
  </p:sldMasterIdLst>
  <p:sldIdLst>
    <p:sldId xmlns:r="http://schemas.openxmlformats.org/officeDocument/2006/relationships" id="256" r:id="Ra7b112a018c04342"/>
    <p:sldId xmlns:r="http://schemas.openxmlformats.org/officeDocument/2006/relationships" id="257" r:id="R0cfd4774065042c6"/>
    <p:sldId xmlns:r="http://schemas.openxmlformats.org/officeDocument/2006/relationships" id="258" r:id="R1063f944192f4c16"/>
    <p:sldId xmlns:r="http://schemas.openxmlformats.org/officeDocument/2006/relationships" id="259" r:id="Ra4a06e5d167344fb"/>
    <p:sldId xmlns:r="http://schemas.openxmlformats.org/officeDocument/2006/relationships" id="260" r:id="Re64d76667bfd434e"/>
    <p:sldId xmlns:r="http://schemas.openxmlformats.org/officeDocument/2006/relationships" id="261" r:id="Re310371ceada4bd5"/>
    <p:sldId xmlns:r="http://schemas.openxmlformats.org/officeDocument/2006/relationships" id="262" r:id="R7d87168cca11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302f2233741f6" /><Relationship Type="http://schemas.openxmlformats.org/officeDocument/2006/relationships/slide" Target="/ppt/slides/slide1.xml" Id="Ra7b112a018c04342" /><Relationship Type="http://schemas.openxmlformats.org/officeDocument/2006/relationships/slide" Target="/ppt/slides/slide2.xml" Id="R0cfd4774065042c6" /><Relationship Type="http://schemas.openxmlformats.org/officeDocument/2006/relationships/slide" Target="/ppt/slides/slide3.xml" Id="R1063f944192f4c16" /><Relationship Type="http://schemas.openxmlformats.org/officeDocument/2006/relationships/slide" Target="/ppt/slides/slide4.xml" Id="Ra4a06e5d167344fb" /><Relationship Type="http://schemas.openxmlformats.org/officeDocument/2006/relationships/slide" Target="/ppt/slides/slide5.xml" Id="Re64d76667bfd434e" /><Relationship Type="http://schemas.openxmlformats.org/officeDocument/2006/relationships/slide" Target="/ppt/slides/slide6.xml" Id="Re310371ceada4bd5" /><Relationship Type="http://schemas.openxmlformats.org/officeDocument/2006/relationships/slide" Target="/ppt/slides/slide7.xml" Id="R7d87168cca11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c472efd464b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87f29a3d14b82" /><Relationship Type="http://schemas.openxmlformats.org/officeDocument/2006/relationships/theme" Target="/ppt/slideMasters/theme/theme1.xml" Id="R58668be8fdde43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87f29a3d1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0311730f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6cce41694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cc7870b634a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37cfd0835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e980825a940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15fc59fd449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b76f8c9f0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HAUGVALDSTAD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912 702 006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STANDIN AS</a:t>
            </a:r>
          </a:p>
        </p:txBody>
      </p:sp>
    </p:spTree>
  </p:cSld>
  <p:clrMapOvr>
    <a:masterClrMapping xmlns:a="http://schemas.openxmlformats.org/drawingml/2006/main"/>
  </p:clrMapOvr>
</p:sld>
</file>