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c018b2526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67da9b7fd40df"/>
  </p:sldMasterIdLst>
  <p:sldIdLst>
    <p:sldId xmlns:r="http://schemas.openxmlformats.org/officeDocument/2006/relationships" id="256" r:id="Rbe15651532d944a9"/>
    <p:sldId xmlns:r="http://schemas.openxmlformats.org/officeDocument/2006/relationships" id="257" r:id="R69528d42bd2a422f"/>
    <p:sldId xmlns:r="http://schemas.openxmlformats.org/officeDocument/2006/relationships" id="258" r:id="Rb7f762481f4a4423"/>
    <p:sldId xmlns:r="http://schemas.openxmlformats.org/officeDocument/2006/relationships" id="259" r:id="R21386bec4ffa4a69"/>
    <p:sldId xmlns:r="http://schemas.openxmlformats.org/officeDocument/2006/relationships" id="260" r:id="R7111b1a5873742d2"/>
    <p:sldId xmlns:r="http://schemas.openxmlformats.org/officeDocument/2006/relationships" id="261" r:id="Rb7b086b594444a2d"/>
    <p:sldId xmlns:r="http://schemas.openxmlformats.org/officeDocument/2006/relationships" id="262" r:id="Rac67c6c8f76b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67da9b7fd40df" /><Relationship Type="http://schemas.openxmlformats.org/officeDocument/2006/relationships/slide" Target="/ppt/slides/slide1.xml" Id="Rbe15651532d944a9" /><Relationship Type="http://schemas.openxmlformats.org/officeDocument/2006/relationships/slide" Target="/ppt/slides/slide2.xml" Id="R69528d42bd2a422f" /><Relationship Type="http://schemas.openxmlformats.org/officeDocument/2006/relationships/slide" Target="/ppt/slides/slide3.xml" Id="Rb7f762481f4a4423" /><Relationship Type="http://schemas.openxmlformats.org/officeDocument/2006/relationships/slide" Target="/ppt/slides/slide4.xml" Id="R21386bec4ffa4a69" /><Relationship Type="http://schemas.openxmlformats.org/officeDocument/2006/relationships/slide" Target="/ppt/slides/slide5.xml" Id="R7111b1a5873742d2" /><Relationship Type="http://schemas.openxmlformats.org/officeDocument/2006/relationships/slide" Target="/ppt/slides/slide6.xml" Id="Rb7b086b594444a2d" /><Relationship Type="http://schemas.openxmlformats.org/officeDocument/2006/relationships/slide" Target="/ppt/slides/slide7.xml" Id="Rac67c6c8f76b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4915ee1af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7daf83e8417d" /><Relationship Type="http://schemas.openxmlformats.org/officeDocument/2006/relationships/theme" Target="/ppt/slideMasters/theme/theme1.xml" Id="R7f5f60eee11c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57daf83e8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f85674ef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15e0e4f2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0a71ed85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39fb8a6c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45ff4a57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e364b780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7bb3dcd18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