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ba876b361b43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5bfa7157c7468e"/>
  </p:sldMasterIdLst>
  <p:sldIdLst>
    <p:sldId xmlns:r="http://schemas.openxmlformats.org/officeDocument/2006/relationships" id="256" r:id="R92db991113964dbe"/>
    <p:sldId xmlns:r="http://schemas.openxmlformats.org/officeDocument/2006/relationships" id="257" r:id="Ref589c759faf45d6"/>
    <p:sldId xmlns:r="http://schemas.openxmlformats.org/officeDocument/2006/relationships" id="258" r:id="R842b25fca5a04718"/>
    <p:sldId xmlns:r="http://schemas.openxmlformats.org/officeDocument/2006/relationships" id="259" r:id="R601df8e97cbf43e4"/>
    <p:sldId xmlns:r="http://schemas.openxmlformats.org/officeDocument/2006/relationships" id="260" r:id="R185cf8fd7a54414b"/>
    <p:sldId xmlns:r="http://schemas.openxmlformats.org/officeDocument/2006/relationships" id="261" r:id="Rd42b0ebb682549ab"/>
    <p:sldId xmlns:r="http://schemas.openxmlformats.org/officeDocument/2006/relationships" id="262" r:id="R112b491e7ed947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5bfa7157c7468e" /><Relationship Type="http://schemas.openxmlformats.org/officeDocument/2006/relationships/slide" Target="/ppt/slides/slide1.xml" Id="R92db991113964dbe" /><Relationship Type="http://schemas.openxmlformats.org/officeDocument/2006/relationships/slide" Target="/ppt/slides/slide2.xml" Id="Ref589c759faf45d6" /><Relationship Type="http://schemas.openxmlformats.org/officeDocument/2006/relationships/slide" Target="/ppt/slides/slide3.xml" Id="R842b25fca5a04718" /><Relationship Type="http://schemas.openxmlformats.org/officeDocument/2006/relationships/slide" Target="/ppt/slides/slide4.xml" Id="R601df8e97cbf43e4" /><Relationship Type="http://schemas.openxmlformats.org/officeDocument/2006/relationships/slide" Target="/ppt/slides/slide5.xml" Id="R185cf8fd7a54414b" /><Relationship Type="http://schemas.openxmlformats.org/officeDocument/2006/relationships/slide" Target="/ppt/slides/slide6.xml" Id="Rd42b0ebb682549ab" /><Relationship Type="http://schemas.openxmlformats.org/officeDocument/2006/relationships/slide" Target="/ppt/slides/slide7.xml" Id="R112b491e7ed947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cd356de68043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5118cb5a44dd2" /><Relationship Type="http://schemas.openxmlformats.org/officeDocument/2006/relationships/theme" Target="/ppt/slideMasters/theme/theme1.xml" Id="R50a944dd75f44a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75118cb5a44d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6a6bc31324a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96b006e7341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fce2e5f0c4b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c2eb71dc24f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7e8e3bbe24a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0b50912584d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3429bfdda41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MTREH DAMPTURBIN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MTREH DAMPTURBIN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MTREH DAMPTURBIN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MTREH DAMPTURBIN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MTREH DAMPTURBIN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MTREH DAMPTURBIN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3 103 085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5 367 258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9 446 700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MTREH DAMPTURBIN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HESTERSKOG KARL ANDERS 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MTREH DAMPTURBIN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Nordseterveien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20 49 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so@rg.no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912 792 978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MTREH DAMPTURBIN AS</a:t>
            </a:r>
          </a:p>
        </p:txBody>
      </p:sp>
    </p:spTree>
  </p:cSld>
  <p:clrMapOvr>
    <a:masterClrMapping xmlns:a="http://schemas.openxmlformats.org/drawingml/2006/main"/>
  </p:clrMapOvr>
</p:sld>
</file>