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f153dc4c6d4b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b5c692acbc446a"/>
  </p:sldMasterIdLst>
  <p:sldIdLst>
    <p:sldId xmlns:r="http://schemas.openxmlformats.org/officeDocument/2006/relationships" id="256" r:id="R81f641cf77674044"/>
    <p:sldId xmlns:r="http://schemas.openxmlformats.org/officeDocument/2006/relationships" id="257" r:id="Re510d414f9dd430a"/>
    <p:sldId xmlns:r="http://schemas.openxmlformats.org/officeDocument/2006/relationships" id="258" r:id="R07cb6b54762a476c"/>
    <p:sldId xmlns:r="http://schemas.openxmlformats.org/officeDocument/2006/relationships" id="259" r:id="R16deffd3a5654f03"/>
    <p:sldId xmlns:r="http://schemas.openxmlformats.org/officeDocument/2006/relationships" id="260" r:id="Rb7f189afbdda4b1a"/>
    <p:sldId xmlns:r="http://schemas.openxmlformats.org/officeDocument/2006/relationships" id="261" r:id="Rdb39c84e9322466f"/>
    <p:sldId xmlns:r="http://schemas.openxmlformats.org/officeDocument/2006/relationships" id="262" r:id="R0f86c6e55f7848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b5c692acbc446a" /><Relationship Type="http://schemas.openxmlformats.org/officeDocument/2006/relationships/slide" Target="/ppt/slides/slide1.xml" Id="R81f641cf77674044" /><Relationship Type="http://schemas.openxmlformats.org/officeDocument/2006/relationships/slide" Target="/ppt/slides/slide2.xml" Id="Re510d414f9dd430a" /><Relationship Type="http://schemas.openxmlformats.org/officeDocument/2006/relationships/slide" Target="/ppt/slides/slide3.xml" Id="R07cb6b54762a476c" /><Relationship Type="http://schemas.openxmlformats.org/officeDocument/2006/relationships/slide" Target="/ppt/slides/slide4.xml" Id="R16deffd3a5654f03" /><Relationship Type="http://schemas.openxmlformats.org/officeDocument/2006/relationships/slide" Target="/ppt/slides/slide5.xml" Id="Rb7f189afbdda4b1a" /><Relationship Type="http://schemas.openxmlformats.org/officeDocument/2006/relationships/slide" Target="/ppt/slides/slide6.xml" Id="Rdb39c84e9322466f" /><Relationship Type="http://schemas.openxmlformats.org/officeDocument/2006/relationships/slide" Target="/ppt/slides/slide7.xml" Id="R0f86c6e55f7848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b8dec2974b4e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6797b17364794" /><Relationship Type="http://schemas.openxmlformats.org/officeDocument/2006/relationships/theme" Target="/ppt/slideMasters/theme/theme1.xml" Id="R579d858db0d142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86797b173647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4e072899a43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f191c08ea48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be2f65cc449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656bb3c4346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bc2b9e3234a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871731b2342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c98747f484a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ØM REVISJON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6 937 952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256 569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267 645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2 528 956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12 455 733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GRAVEN LILI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Økonomi Management AS, Elektrovegen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912 799 980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ØM REVISJON AS</a:t>
            </a:r>
          </a:p>
        </p:txBody>
      </p:sp>
    </p:spTree>
  </p:cSld>
  <p:clrMapOvr>
    <a:masterClrMapping xmlns:a="http://schemas.openxmlformats.org/drawingml/2006/main"/>
  </p:clrMapOvr>
</p:sld>
</file>