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d34160791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259f6652d4f28"/>
  </p:sldMasterIdLst>
  <p:sldIdLst>
    <p:sldId xmlns:r="http://schemas.openxmlformats.org/officeDocument/2006/relationships" id="256" r:id="Rbac807dcd0474e9b"/>
    <p:sldId xmlns:r="http://schemas.openxmlformats.org/officeDocument/2006/relationships" id="257" r:id="R05129bbb602949cf"/>
    <p:sldId xmlns:r="http://schemas.openxmlformats.org/officeDocument/2006/relationships" id="258" r:id="R1f38dfc47ce74a4a"/>
    <p:sldId xmlns:r="http://schemas.openxmlformats.org/officeDocument/2006/relationships" id="259" r:id="R3836b36df6854ff2"/>
    <p:sldId xmlns:r="http://schemas.openxmlformats.org/officeDocument/2006/relationships" id="260" r:id="R591f0b0513b54a7a"/>
    <p:sldId xmlns:r="http://schemas.openxmlformats.org/officeDocument/2006/relationships" id="261" r:id="R6b1b569cc3034c24"/>
    <p:sldId xmlns:r="http://schemas.openxmlformats.org/officeDocument/2006/relationships" id="262" r:id="R0bc629dfe1d9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259f6652d4f28" /><Relationship Type="http://schemas.openxmlformats.org/officeDocument/2006/relationships/slide" Target="/ppt/slides/slide1.xml" Id="Rbac807dcd0474e9b" /><Relationship Type="http://schemas.openxmlformats.org/officeDocument/2006/relationships/slide" Target="/ppt/slides/slide2.xml" Id="R05129bbb602949cf" /><Relationship Type="http://schemas.openxmlformats.org/officeDocument/2006/relationships/slide" Target="/ppt/slides/slide3.xml" Id="R1f38dfc47ce74a4a" /><Relationship Type="http://schemas.openxmlformats.org/officeDocument/2006/relationships/slide" Target="/ppt/slides/slide4.xml" Id="R3836b36df6854ff2" /><Relationship Type="http://schemas.openxmlformats.org/officeDocument/2006/relationships/slide" Target="/ppt/slides/slide5.xml" Id="R591f0b0513b54a7a" /><Relationship Type="http://schemas.openxmlformats.org/officeDocument/2006/relationships/slide" Target="/ppt/slides/slide6.xml" Id="R6b1b569cc3034c24" /><Relationship Type="http://schemas.openxmlformats.org/officeDocument/2006/relationships/slide" Target="/ppt/slides/slide7.xml" Id="R0bc629dfe1d9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ee7cf081a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77f2782764c32" /><Relationship Type="http://schemas.openxmlformats.org/officeDocument/2006/relationships/theme" Target="/ppt/slideMasters/theme/theme1.xml" Id="R3333c1fc8065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77f278276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01c7e925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de59217949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522decdd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2332de25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f5ab30a7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77f2fbcc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3990aec8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HORNINDAL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HORNINDAL KRAFTLAG AS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 LILLESTØL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REIDAR HAUGEN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EINAR LILLESTØL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INGE SELJESET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KIRKHORN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Økoråd Fjord AS, Sanden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912 808 742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