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c6d5f6633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5c794572348cb"/>
  </p:sldMasterIdLst>
  <p:sldIdLst>
    <p:sldId xmlns:r="http://schemas.openxmlformats.org/officeDocument/2006/relationships" id="256" r:id="R1db84e1f97bc40a6"/>
    <p:sldId xmlns:r="http://schemas.openxmlformats.org/officeDocument/2006/relationships" id="257" r:id="R0c43b6a171094232"/>
    <p:sldId xmlns:r="http://schemas.openxmlformats.org/officeDocument/2006/relationships" id="258" r:id="R2414d206c6fc4322"/>
    <p:sldId xmlns:r="http://schemas.openxmlformats.org/officeDocument/2006/relationships" id="259" r:id="R21486c49d02e4c74"/>
    <p:sldId xmlns:r="http://schemas.openxmlformats.org/officeDocument/2006/relationships" id="260" r:id="R6e172ef764544a0c"/>
    <p:sldId xmlns:r="http://schemas.openxmlformats.org/officeDocument/2006/relationships" id="261" r:id="R072a95e88ad64207"/>
    <p:sldId xmlns:r="http://schemas.openxmlformats.org/officeDocument/2006/relationships" id="262" r:id="R827e4af63362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5c794572348cb" /><Relationship Type="http://schemas.openxmlformats.org/officeDocument/2006/relationships/slide" Target="/ppt/slides/slide1.xml" Id="R1db84e1f97bc40a6" /><Relationship Type="http://schemas.openxmlformats.org/officeDocument/2006/relationships/slide" Target="/ppt/slides/slide2.xml" Id="R0c43b6a171094232" /><Relationship Type="http://schemas.openxmlformats.org/officeDocument/2006/relationships/slide" Target="/ppt/slides/slide3.xml" Id="R2414d206c6fc4322" /><Relationship Type="http://schemas.openxmlformats.org/officeDocument/2006/relationships/slide" Target="/ppt/slides/slide4.xml" Id="R21486c49d02e4c74" /><Relationship Type="http://schemas.openxmlformats.org/officeDocument/2006/relationships/slide" Target="/ppt/slides/slide5.xml" Id="R6e172ef764544a0c" /><Relationship Type="http://schemas.openxmlformats.org/officeDocument/2006/relationships/slide" Target="/ppt/slides/slide6.xml" Id="R072a95e88ad64207" /><Relationship Type="http://schemas.openxmlformats.org/officeDocument/2006/relationships/slide" Target="/ppt/slides/slide7.xml" Id="R827e4af63362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8095fa956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fb2c06064983" /><Relationship Type="http://schemas.openxmlformats.org/officeDocument/2006/relationships/theme" Target="/ppt/slideMasters/theme/theme1.xml" Id="R4a2bdfc98d6a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7fb2c0606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39124c13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995da416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733da1d8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ca63de68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332add8a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4e6a81e5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b2bfca0b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ØLVER HAVELAND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