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1be9cf839d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c80930aed45f9"/>
  </p:sldMasterIdLst>
  <p:sldIdLst>
    <p:sldId xmlns:r="http://schemas.openxmlformats.org/officeDocument/2006/relationships" id="256" r:id="R985c91ca4be543d0"/>
    <p:sldId xmlns:r="http://schemas.openxmlformats.org/officeDocument/2006/relationships" id="257" r:id="R8ec964b53d184490"/>
    <p:sldId xmlns:r="http://schemas.openxmlformats.org/officeDocument/2006/relationships" id="258" r:id="Rcc95f28121c0422f"/>
    <p:sldId xmlns:r="http://schemas.openxmlformats.org/officeDocument/2006/relationships" id="259" r:id="R553337d9bfee42e5"/>
    <p:sldId xmlns:r="http://schemas.openxmlformats.org/officeDocument/2006/relationships" id="260" r:id="Rf7160d6368a343a8"/>
    <p:sldId xmlns:r="http://schemas.openxmlformats.org/officeDocument/2006/relationships" id="261" r:id="Rbf1bd49584e4431d"/>
    <p:sldId xmlns:r="http://schemas.openxmlformats.org/officeDocument/2006/relationships" id="262" r:id="R1d4499b1ba2a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c80930aed45f9" /><Relationship Type="http://schemas.openxmlformats.org/officeDocument/2006/relationships/slide" Target="/ppt/slides/slide1.xml" Id="R985c91ca4be543d0" /><Relationship Type="http://schemas.openxmlformats.org/officeDocument/2006/relationships/slide" Target="/ppt/slides/slide2.xml" Id="R8ec964b53d184490" /><Relationship Type="http://schemas.openxmlformats.org/officeDocument/2006/relationships/slide" Target="/ppt/slides/slide3.xml" Id="Rcc95f28121c0422f" /><Relationship Type="http://schemas.openxmlformats.org/officeDocument/2006/relationships/slide" Target="/ppt/slides/slide4.xml" Id="R553337d9bfee42e5" /><Relationship Type="http://schemas.openxmlformats.org/officeDocument/2006/relationships/slide" Target="/ppt/slides/slide5.xml" Id="Rf7160d6368a343a8" /><Relationship Type="http://schemas.openxmlformats.org/officeDocument/2006/relationships/slide" Target="/ppt/slides/slide6.xml" Id="Rbf1bd49584e4431d" /><Relationship Type="http://schemas.openxmlformats.org/officeDocument/2006/relationships/slide" Target="/ppt/slides/slide7.xml" Id="R1d4499b1ba2a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1ffc116dc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4a7d45f5245af" /><Relationship Type="http://schemas.openxmlformats.org/officeDocument/2006/relationships/theme" Target="/ppt/slideMasters/theme/theme1.xml" Id="R0ba733ce56d74d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4a7d45f5245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14a63af2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5d379aa83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286111fb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7599ae720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426eb319745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550a75bcb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4a782f838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ZAWADI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HOÅS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Hoås, Hesthagan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