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c3f6a5303e40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63a3f971a4cb0"/>
  </p:sldMasterIdLst>
  <p:sldIdLst>
    <p:sldId xmlns:r="http://schemas.openxmlformats.org/officeDocument/2006/relationships" id="256" r:id="R6ee05e50058c4090"/>
    <p:sldId xmlns:r="http://schemas.openxmlformats.org/officeDocument/2006/relationships" id="257" r:id="R91110fb547cc486a"/>
    <p:sldId xmlns:r="http://schemas.openxmlformats.org/officeDocument/2006/relationships" id="258" r:id="R0c57c16757e944bc"/>
    <p:sldId xmlns:r="http://schemas.openxmlformats.org/officeDocument/2006/relationships" id="259" r:id="Rf4f0c2ac970142fa"/>
    <p:sldId xmlns:r="http://schemas.openxmlformats.org/officeDocument/2006/relationships" id="260" r:id="Rb38eb197b0284713"/>
    <p:sldId xmlns:r="http://schemas.openxmlformats.org/officeDocument/2006/relationships" id="261" r:id="R324943fef8164584"/>
    <p:sldId xmlns:r="http://schemas.openxmlformats.org/officeDocument/2006/relationships" id="262" r:id="Rbf6e9652e3c146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63a3f971a4cb0" /><Relationship Type="http://schemas.openxmlformats.org/officeDocument/2006/relationships/slide" Target="/ppt/slides/slide1.xml" Id="R6ee05e50058c4090" /><Relationship Type="http://schemas.openxmlformats.org/officeDocument/2006/relationships/slide" Target="/ppt/slides/slide2.xml" Id="R91110fb547cc486a" /><Relationship Type="http://schemas.openxmlformats.org/officeDocument/2006/relationships/slide" Target="/ppt/slides/slide3.xml" Id="R0c57c16757e944bc" /><Relationship Type="http://schemas.openxmlformats.org/officeDocument/2006/relationships/slide" Target="/ppt/slides/slide4.xml" Id="Rf4f0c2ac970142fa" /><Relationship Type="http://schemas.openxmlformats.org/officeDocument/2006/relationships/slide" Target="/ppt/slides/slide5.xml" Id="Rb38eb197b0284713" /><Relationship Type="http://schemas.openxmlformats.org/officeDocument/2006/relationships/slide" Target="/ppt/slides/slide6.xml" Id="R324943fef8164584" /><Relationship Type="http://schemas.openxmlformats.org/officeDocument/2006/relationships/slide" Target="/ppt/slides/slide7.xml" Id="Rbf6e9652e3c146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d3aba4571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55e1e009f4b0b" /><Relationship Type="http://schemas.openxmlformats.org/officeDocument/2006/relationships/theme" Target="/ppt/slideMasters/theme/theme1.xml" Id="R10519b2381f44e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55e1e009f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183f4f9846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64af2fec9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1f12af902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a315d20cd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30afeb6fd4a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fda39d75f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6b160fd634e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59 483 552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101 819 625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FREDDIE MORGAN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SEKKINGSTAD FRODE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912 824 284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