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7a1fbd0fe9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48a9bae4aa40ad"/>
  </p:sldMasterIdLst>
  <p:sldIdLst>
    <p:sldId xmlns:r="http://schemas.openxmlformats.org/officeDocument/2006/relationships" id="256" r:id="R0cff317e26504197"/>
    <p:sldId xmlns:r="http://schemas.openxmlformats.org/officeDocument/2006/relationships" id="257" r:id="R89afa6574ae94d15"/>
    <p:sldId xmlns:r="http://schemas.openxmlformats.org/officeDocument/2006/relationships" id="258" r:id="R53bdb1278ab948d6"/>
    <p:sldId xmlns:r="http://schemas.openxmlformats.org/officeDocument/2006/relationships" id="259" r:id="R8ab3bead03eb437e"/>
    <p:sldId xmlns:r="http://schemas.openxmlformats.org/officeDocument/2006/relationships" id="260" r:id="Rfb18998680a34c37"/>
    <p:sldId xmlns:r="http://schemas.openxmlformats.org/officeDocument/2006/relationships" id="261" r:id="R07f195131f844c0b"/>
    <p:sldId xmlns:r="http://schemas.openxmlformats.org/officeDocument/2006/relationships" id="262" r:id="Rc2649baa70b649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8a9bae4aa40ad" /><Relationship Type="http://schemas.openxmlformats.org/officeDocument/2006/relationships/slide" Target="/ppt/slides/slide1.xml" Id="R0cff317e26504197" /><Relationship Type="http://schemas.openxmlformats.org/officeDocument/2006/relationships/slide" Target="/ppt/slides/slide2.xml" Id="R89afa6574ae94d15" /><Relationship Type="http://schemas.openxmlformats.org/officeDocument/2006/relationships/slide" Target="/ppt/slides/slide3.xml" Id="R53bdb1278ab948d6" /><Relationship Type="http://schemas.openxmlformats.org/officeDocument/2006/relationships/slide" Target="/ppt/slides/slide4.xml" Id="R8ab3bead03eb437e" /><Relationship Type="http://schemas.openxmlformats.org/officeDocument/2006/relationships/slide" Target="/ppt/slides/slide5.xml" Id="Rfb18998680a34c37" /><Relationship Type="http://schemas.openxmlformats.org/officeDocument/2006/relationships/slide" Target="/ppt/slides/slide6.xml" Id="R07f195131f844c0b" /><Relationship Type="http://schemas.openxmlformats.org/officeDocument/2006/relationships/slide" Target="/ppt/slides/slide7.xml" Id="Rc2649baa70b649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d386dfe60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a68f3e85c40c5" /><Relationship Type="http://schemas.openxmlformats.org/officeDocument/2006/relationships/theme" Target="/ppt/slideMasters/theme/theme1.xml" Id="R06ac0c5721bd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a68f3e85c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5cb592c8c4b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43cf30a9e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35ddc2b3846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e2ea4a0cf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24be975c9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1a653042444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d95759935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VIKSE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VIKSE HÅVARD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912 838 781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VIKSE INVEST AS</a:t>
            </a:r>
          </a:p>
        </p:txBody>
      </p:sp>
    </p:spTree>
  </p:cSld>
  <p:clrMapOvr>
    <a:masterClrMapping xmlns:a="http://schemas.openxmlformats.org/drawingml/2006/main"/>
  </p:clrMapOvr>
</p:sld>
</file>