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e48e199bf443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9a448905be41b7"/>
  </p:sldMasterIdLst>
  <p:sldIdLst>
    <p:sldId xmlns:r="http://schemas.openxmlformats.org/officeDocument/2006/relationships" id="256" r:id="Rdf3069a047604e20"/>
    <p:sldId xmlns:r="http://schemas.openxmlformats.org/officeDocument/2006/relationships" id="257" r:id="Redd3070dbd034904"/>
    <p:sldId xmlns:r="http://schemas.openxmlformats.org/officeDocument/2006/relationships" id="258" r:id="R2f629af86914431e"/>
    <p:sldId xmlns:r="http://schemas.openxmlformats.org/officeDocument/2006/relationships" id="259" r:id="R4b70a6cb76fe4805"/>
    <p:sldId xmlns:r="http://schemas.openxmlformats.org/officeDocument/2006/relationships" id="260" r:id="Rbe4f1bc65be04d6d"/>
    <p:sldId xmlns:r="http://schemas.openxmlformats.org/officeDocument/2006/relationships" id="261" r:id="R2dab8c1c351b4704"/>
    <p:sldId xmlns:r="http://schemas.openxmlformats.org/officeDocument/2006/relationships" id="262" r:id="Rb3fc776d00f64b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9a448905be41b7" /><Relationship Type="http://schemas.openxmlformats.org/officeDocument/2006/relationships/slide" Target="/ppt/slides/slide1.xml" Id="Rdf3069a047604e20" /><Relationship Type="http://schemas.openxmlformats.org/officeDocument/2006/relationships/slide" Target="/ppt/slides/slide2.xml" Id="Redd3070dbd034904" /><Relationship Type="http://schemas.openxmlformats.org/officeDocument/2006/relationships/slide" Target="/ppt/slides/slide3.xml" Id="R2f629af86914431e" /><Relationship Type="http://schemas.openxmlformats.org/officeDocument/2006/relationships/slide" Target="/ppt/slides/slide4.xml" Id="R4b70a6cb76fe4805" /><Relationship Type="http://schemas.openxmlformats.org/officeDocument/2006/relationships/slide" Target="/ppt/slides/slide5.xml" Id="Rbe4f1bc65be04d6d" /><Relationship Type="http://schemas.openxmlformats.org/officeDocument/2006/relationships/slide" Target="/ppt/slides/slide6.xml" Id="R2dab8c1c351b4704" /><Relationship Type="http://schemas.openxmlformats.org/officeDocument/2006/relationships/slide" Target="/ppt/slides/slide7.xml" Id="Rb3fc776d00f64b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2659dc083a49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2758b5bf34eb0" /><Relationship Type="http://schemas.openxmlformats.org/officeDocument/2006/relationships/theme" Target="/ppt/slideMasters/theme/theme1.xml" Id="Rece4a674dbde4b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92758b5bf34e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fa62e318745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a5f0654ce45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e9590e2ac41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6dad2073545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4a4c9147846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9702ceded4d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9378b3a1148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MASS 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MASS HUS AS ble etablert [år] og holder til i Kinsarvik.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80 221 486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7 124 228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7 818 304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30 252 333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52 838 956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KNUSE AS  –  43,7 %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USH AS  –  43,7 %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INGE HUS LØGE  –  11,9 %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KNUSE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USH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INGE HUS LØGE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5780 Kinsarvik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67 11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massh@online.no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912 847 888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 HUS AS</a:t>
            </a:r>
          </a:p>
        </p:txBody>
      </p:sp>
    </p:spTree>
  </p:cSld>
  <p:clrMapOvr>
    <a:masterClrMapping xmlns:a="http://schemas.openxmlformats.org/drawingml/2006/main"/>
  </p:clrMapOvr>
</p:sld>
</file>