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9e9b3f0a7040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1f484ac586461a"/>
  </p:sldMasterIdLst>
  <p:sldIdLst>
    <p:sldId xmlns:r="http://schemas.openxmlformats.org/officeDocument/2006/relationships" id="256" r:id="R85260d530b414629"/>
    <p:sldId xmlns:r="http://schemas.openxmlformats.org/officeDocument/2006/relationships" id="257" r:id="R82a507a1fa214cca"/>
    <p:sldId xmlns:r="http://schemas.openxmlformats.org/officeDocument/2006/relationships" id="258" r:id="Rb824643d76214794"/>
    <p:sldId xmlns:r="http://schemas.openxmlformats.org/officeDocument/2006/relationships" id="259" r:id="R63e290ebccfa430f"/>
    <p:sldId xmlns:r="http://schemas.openxmlformats.org/officeDocument/2006/relationships" id="260" r:id="Rcd20548672a24fcc"/>
    <p:sldId xmlns:r="http://schemas.openxmlformats.org/officeDocument/2006/relationships" id="261" r:id="Rf0484e3d25984515"/>
    <p:sldId xmlns:r="http://schemas.openxmlformats.org/officeDocument/2006/relationships" id="262" r:id="R0ab4364a2efc42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1f484ac586461a" /><Relationship Type="http://schemas.openxmlformats.org/officeDocument/2006/relationships/slide" Target="/ppt/slides/slide1.xml" Id="R85260d530b414629" /><Relationship Type="http://schemas.openxmlformats.org/officeDocument/2006/relationships/slide" Target="/ppt/slides/slide2.xml" Id="R82a507a1fa214cca" /><Relationship Type="http://schemas.openxmlformats.org/officeDocument/2006/relationships/slide" Target="/ppt/slides/slide3.xml" Id="Rb824643d76214794" /><Relationship Type="http://schemas.openxmlformats.org/officeDocument/2006/relationships/slide" Target="/ppt/slides/slide4.xml" Id="R63e290ebccfa430f" /><Relationship Type="http://schemas.openxmlformats.org/officeDocument/2006/relationships/slide" Target="/ppt/slides/slide5.xml" Id="Rcd20548672a24fcc" /><Relationship Type="http://schemas.openxmlformats.org/officeDocument/2006/relationships/slide" Target="/ppt/slides/slide6.xml" Id="Rf0484e3d25984515" /><Relationship Type="http://schemas.openxmlformats.org/officeDocument/2006/relationships/slide" Target="/ppt/slides/slide7.xml" Id="R0ab4364a2efc42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e082da75d549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c6cc099c146d0" /><Relationship Type="http://schemas.openxmlformats.org/officeDocument/2006/relationships/theme" Target="/ppt/slideMasters/theme/theme1.xml" Id="Rd1390da29f9b4b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bc6cc099c146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671c5fbd446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a0ff9577a44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7145b5e934e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80e60ec5f49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32f4009a244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15de431f047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8e0a39cf547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ELJE BILLINGSTAD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ELJE BILLINGSTAD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ELJE BILLINGSTAD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ELJE BILLINGSTAD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ELJE BILLINGSTAD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ELJE BILLINGSTAD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7 180 566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4 918 603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3 116 236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32 920 713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51 589 769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ELJE BILLINGSTAD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ELJE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ELJE BILLINGSTAD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Billingstadsletta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andre.vernfelt@pals.no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912 858 839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ELJE BILLINGSTAD AS</a:t>
            </a:r>
          </a:p>
        </p:txBody>
      </p:sp>
    </p:spTree>
  </p:cSld>
  <p:clrMapOvr>
    <a:masterClrMapping xmlns:a="http://schemas.openxmlformats.org/drawingml/2006/main"/>
  </p:clrMapOvr>
</p:sld>
</file>