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95a2e398ed4d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b0aaafbe7344fc"/>
  </p:sldMasterIdLst>
  <p:sldIdLst>
    <p:sldId xmlns:r="http://schemas.openxmlformats.org/officeDocument/2006/relationships" id="256" r:id="R6c377596340442a9"/>
    <p:sldId xmlns:r="http://schemas.openxmlformats.org/officeDocument/2006/relationships" id="257" r:id="Re83138c6281947fd"/>
    <p:sldId xmlns:r="http://schemas.openxmlformats.org/officeDocument/2006/relationships" id="258" r:id="R97f030109c204539"/>
    <p:sldId xmlns:r="http://schemas.openxmlformats.org/officeDocument/2006/relationships" id="259" r:id="R28b49793a1f544bd"/>
    <p:sldId xmlns:r="http://schemas.openxmlformats.org/officeDocument/2006/relationships" id="260" r:id="R1e877f4595ad4ec6"/>
    <p:sldId xmlns:r="http://schemas.openxmlformats.org/officeDocument/2006/relationships" id="261" r:id="R8aaf2534c941407d"/>
    <p:sldId xmlns:r="http://schemas.openxmlformats.org/officeDocument/2006/relationships" id="262" r:id="R0f58072397c540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0aaafbe7344fc" /><Relationship Type="http://schemas.openxmlformats.org/officeDocument/2006/relationships/slide" Target="/ppt/slides/slide1.xml" Id="R6c377596340442a9" /><Relationship Type="http://schemas.openxmlformats.org/officeDocument/2006/relationships/slide" Target="/ppt/slides/slide2.xml" Id="Re83138c6281947fd" /><Relationship Type="http://schemas.openxmlformats.org/officeDocument/2006/relationships/slide" Target="/ppt/slides/slide3.xml" Id="R97f030109c204539" /><Relationship Type="http://schemas.openxmlformats.org/officeDocument/2006/relationships/slide" Target="/ppt/slides/slide4.xml" Id="R28b49793a1f544bd" /><Relationship Type="http://schemas.openxmlformats.org/officeDocument/2006/relationships/slide" Target="/ppt/slides/slide5.xml" Id="R1e877f4595ad4ec6" /><Relationship Type="http://schemas.openxmlformats.org/officeDocument/2006/relationships/slide" Target="/ppt/slides/slide6.xml" Id="R8aaf2534c941407d" /><Relationship Type="http://schemas.openxmlformats.org/officeDocument/2006/relationships/slide" Target="/ppt/slides/slide7.xml" Id="R0f58072397c540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53338449b4a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f42dadb564ad6" /><Relationship Type="http://schemas.openxmlformats.org/officeDocument/2006/relationships/theme" Target="/ppt/slideMasters/theme/theme1.xml" Id="Rd370aedac3ed4b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af42dadb564a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5ed0dde5f47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1fbb92dcd4f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2c4e9357147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d263d0ee34b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f2e9a114149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008d0f30840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3ab108b4942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PETVAR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60 443 784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71 275 807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VARNER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