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c81c16569545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aa373ceb65434c"/>
  </p:sldMasterIdLst>
  <p:sldIdLst>
    <p:sldId xmlns:r="http://schemas.openxmlformats.org/officeDocument/2006/relationships" id="256" r:id="Rac01135b5d4845ab"/>
    <p:sldId xmlns:r="http://schemas.openxmlformats.org/officeDocument/2006/relationships" id="257" r:id="R218d91e4124c472a"/>
    <p:sldId xmlns:r="http://schemas.openxmlformats.org/officeDocument/2006/relationships" id="258" r:id="Re77a370fdf7e4062"/>
    <p:sldId xmlns:r="http://schemas.openxmlformats.org/officeDocument/2006/relationships" id="259" r:id="R9c3e0136293548fb"/>
    <p:sldId xmlns:r="http://schemas.openxmlformats.org/officeDocument/2006/relationships" id="260" r:id="Rf62f5d3bd6814c34"/>
    <p:sldId xmlns:r="http://schemas.openxmlformats.org/officeDocument/2006/relationships" id="261" r:id="Rdf404087a89b429d"/>
    <p:sldId xmlns:r="http://schemas.openxmlformats.org/officeDocument/2006/relationships" id="262" r:id="R5ea890b5342146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a373ceb65434c" /><Relationship Type="http://schemas.openxmlformats.org/officeDocument/2006/relationships/slide" Target="/ppt/slides/slide1.xml" Id="Rac01135b5d4845ab" /><Relationship Type="http://schemas.openxmlformats.org/officeDocument/2006/relationships/slide" Target="/ppt/slides/slide2.xml" Id="R218d91e4124c472a" /><Relationship Type="http://schemas.openxmlformats.org/officeDocument/2006/relationships/slide" Target="/ppt/slides/slide3.xml" Id="Re77a370fdf7e4062" /><Relationship Type="http://schemas.openxmlformats.org/officeDocument/2006/relationships/slide" Target="/ppt/slides/slide4.xml" Id="R9c3e0136293548fb" /><Relationship Type="http://schemas.openxmlformats.org/officeDocument/2006/relationships/slide" Target="/ppt/slides/slide5.xml" Id="Rf62f5d3bd6814c34" /><Relationship Type="http://schemas.openxmlformats.org/officeDocument/2006/relationships/slide" Target="/ppt/slides/slide6.xml" Id="Rdf404087a89b429d" /><Relationship Type="http://schemas.openxmlformats.org/officeDocument/2006/relationships/slide" Target="/ppt/slides/slide7.xml" Id="R5ea890b5342146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8b1c6a33048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b3209eb3d4e19" /><Relationship Type="http://schemas.openxmlformats.org/officeDocument/2006/relationships/theme" Target="/ppt/slideMasters/theme/theme1.xml" Id="R7d168d1601d24a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0b3209eb3d4e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f6a0fe4b646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5c0775b154c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7bb7162d541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b35f861474d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d1870896b44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dfaa2ad1c49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7d567631348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MARVAR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MARVAR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−2 112 327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67 496 803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68 389 369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STEIN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912 866 432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