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309ebd9ed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74bbd45e1467e"/>
  </p:sldMasterIdLst>
  <p:sldIdLst>
    <p:sldId xmlns:r="http://schemas.openxmlformats.org/officeDocument/2006/relationships" id="256" r:id="R2eb8b8fda08d4ba6"/>
    <p:sldId xmlns:r="http://schemas.openxmlformats.org/officeDocument/2006/relationships" id="257" r:id="R478335a1edf146bb"/>
    <p:sldId xmlns:r="http://schemas.openxmlformats.org/officeDocument/2006/relationships" id="258" r:id="R107aa8d2a1f3453e"/>
    <p:sldId xmlns:r="http://schemas.openxmlformats.org/officeDocument/2006/relationships" id="259" r:id="Rfb2683d272824e06"/>
    <p:sldId xmlns:r="http://schemas.openxmlformats.org/officeDocument/2006/relationships" id="260" r:id="Rd061f469d1624719"/>
    <p:sldId xmlns:r="http://schemas.openxmlformats.org/officeDocument/2006/relationships" id="261" r:id="Rbb8195f2d93f4d46"/>
    <p:sldId xmlns:r="http://schemas.openxmlformats.org/officeDocument/2006/relationships" id="262" r:id="R2f3b2ab6aa12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74bbd45e1467e" /><Relationship Type="http://schemas.openxmlformats.org/officeDocument/2006/relationships/slide" Target="/ppt/slides/slide1.xml" Id="R2eb8b8fda08d4ba6" /><Relationship Type="http://schemas.openxmlformats.org/officeDocument/2006/relationships/slide" Target="/ppt/slides/slide2.xml" Id="R478335a1edf146bb" /><Relationship Type="http://schemas.openxmlformats.org/officeDocument/2006/relationships/slide" Target="/ppt/slides/slide3.xml" Id="R107aa8d2a1f3453e" /><Relationship Type="http://schemas.openxmlformats.org/officeDocument/2006/relationships/slide" Target="/ppt/slides/slide4.xml" Id="Rfb2683d272824e06" /><Relationship Type="http://schemas.openxmlformats.org/officeDocument/2006/relationships/slide" Target="/ppt/slides/slide5.xml" Id="Rd061f469d1624719" /><Relationship Type="http://schemas.openxmlformats.org/officeDocument/2006/relationships/slide" Target="/ppt/slides/slide6.xml" Id="Rbb8195f2d93f4d46" /><Relationship Type="http://schemas.openxmlformats.org/officeDocument/2006/relationships/slide" Target="/ppt/slides/slide7.xml" Id="R2f3b2ab6aa12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9e72b03a7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1ff3e70b44d0" /><Relationship Type="http://schemas.openxmlformats.org/officeDocument/2006/relationships/theme" Target="/ppt/slideMasters/theme/theme1.xml" Id="Rf52431abd69a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a1ff3e70b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85112bc434e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98454a504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73e96770b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920bb9f6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f4444892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ba866d52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53db68c7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7 371 677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Kvålsberget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arne.birkeland@no.pwc.com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