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e4a6fd438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cc73fa19a452c"/>
  </p:sldMasterIdLst>
  <p:sldIdLst>
    <p:sldId xmlns:r="http://schemas.openxmlformats.org/officeDocument/2006/relationships" id="256" r:id="Re10a2c79810e498e"/>
    <p:sldId xmlns:r="http://schemas.openxmlformats.org/officeDocument/2006/relationships" id="257" r:id="R61674319b5844f9b"/>
    <p:sldId xmlns:r="http://schemas.openxmlformats.org/officeDocument/2006/relationships" id="258" r:id="R992d43c0af2f40a8"/>
    <p:sldId xmlns:r="http://schemas.openxmlformats.org/officeDocument/2006/relationships" id="259" r:id="R9a19adadca6e4d0b"/>
    <p:sldId xmlns:r="http://schemas.openxmlformats.org/officeDocument/2006/relationships" id="260" r:id="R2a32803630794f3f"/>
    <p:sldId xmlns:r="http://schemas.openxmlformats.org/officeDocument/2006/relationships" id="261" r:id="R2488ddf8a4c641df"/>
    <p:sldId xmlns:r="http://schemas.openxmlformats.org/officeDocument/2006/relationships" id="262" r:id="R692af48b9bd2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cc73fa19a452c" /><Relationship Type="http://schemas.openxmlformats.org/officeDocument/2006/relationships/slide" Target="/ppt/slides/slide1.xml" Id="Re10a2c79810e498e" /><Relationship Type="http://schemas.openxmlformats.org/officeDocument/2006/relationships/slide" Target="/ppt/slides/slide2.xml" Id="R61674319b5844f9b" /><Relationship Type="http://schemas.openxmlformats.org/officeDocument/2006/relationships/slide" Target="/ppt/slides/slide3.xml" Id="R992d43c0af2f40a8" /><Relationship Type="http://schemas.openxmlformats.org/officeDocument/2006/relationships/slide" Target="/ppt/slides/slide4.xml" Id="R9a19adadca6e4d0b" /><Relationship Type="http://schemas.openxmlformats.org/officeDocument/2006/relationships/slide" Target="/ppt/slides/slide5.xml" Id="R2a32803630794f3f" /><Relationship Type="http://schemas.openxmlformats.org/officeDocument/2006/relationships/slide" Target="/ppt/slides/slide6.xml" Id="R2488ddf8a4c641df" /><Relationship Type="http://schemas.openxmlformats.org/officeDocument/2006/relationships/slide" Target="/ppt/slides/slide7.xml" Id="R692af48b9bd2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671a76c56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74f9977874827" /><Relationship Type="http://schemas.openxmlformats.org/officeDocument/2006/relationships/theme" Target="/ppt/slideMasters/theme/theme1.xml" Id="Rd3fec3c0eb7f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74f997787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0f00e2865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05f6cb452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71b119d80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5fec56c2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e8894ba9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c108a609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9fe20cf2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5 418 308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JØNVIK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Tæveveien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henrik@systemrevisjon.as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HOLDING AS</a:t>
            </a:r>
          </a:p>
        </p:txBody>
      </p:sp>
    </p:spTree>
  </p:cSld>
  <p:clrMapOvr>
    <a:masterClrMapping xmlns:a="http://schemas.openxmlformats.org/drawingml/2006/main"/>
  </p:clrMapOvr>
</p:sld>
</file>