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089336aa4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56b2a582845a7"/>
  </p:sldMasterIdLst>
  <p:sldIdLst>
    <p:sldId xmlns:r="http://schemas.openxmlformats.org/officeDocument/2006/relationships" id="256" r:id="R8aab7c08d25b4d4c"/>
    <p:sldId xmlns:r="http://schemas.openxmlformats.org/officeDocument/2006/relationships" id="257" r:id="Refdbbc03b7084bf4"/>
    <p:sldId xmlns:r="http://schemas.openxmlformats.org/officeDocument/2006/relationships" id="258" r:id="R2325680b88af4d64"/>
    <p:sldId xmlns:r="http://schemas.openxmlformats.org/officeDocument/2006/relationships" id="259" r:id="R9ecd89f3fb564fc8"/>
    <p:sldId xmlns:r="http://schemas.openxmlformats.org/officeDocument/2006/relationships" id="260" r:id="Rda91afc3da8b4970"/>
    <p:sldId xmlns:r="http://schemas.openxmlformats.org/officeDocument/2006/relationships" id="261" r:id="R68ca86cc823b470b"/>
    <p:sldId xmlns:r="http://schemas.openxmlformats.org/officeDocument/2006/relationships" id="262" r:id="Rb891759a3fd9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56b2a582845a7" /><Relationship Type="http://schemas.openxmlformats.org/officeDocument/2006/relationships/slide" Target="/ppt/slides/slide1.xml" Id="R8aab7c08d25b4d4c" /><Relationship Type="http://schemas.openxmlformats.org/officeDocument/2006/relationships/slide" Target="/ppt/slides/slide2.xml" Id="Refdbbc03b7084bf4" /><Relationship Type="http://schemas.openxmlformats.org/officeDocument/2006/relationships/slide" Target="/ppt/slides/slide3.xml" Id="R2325680b88af4d64" /><Relationship Type="http://schemas.openxmlformats.org/officeDocument/2006/relationships/slide" Target="/ppt/slides/slide4.xml" Id="R9ecd89f3fb564fc8" /><Relationship Type="http://schemas.openxmlformats.org/officeDocument/2006/relationships/slide" Target="/ppt/slides/slide5.xml" Id="Rda91afc3da8b4970" /><Relationship Type="http://schemas.openxmlformats.org/officeDocument/2006/relationships/slide" Target="/ppt/slides/slide6.xml" Id="R68ca86cc823b470b" /><Relationship Type="http://schemas.openxmlformats.org/officeDocument/2006/relationships/slide" Target="/ppt/slides/slide7.xml" Id="Rb891759a3fd9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d399b9d4a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6f6a11186473c" /><Relationship Type="http://schemas.openxmlformats.org/officeDocument/2006/relationships/theme" Target="/ppt/slideMasters/theme/theme1.xml" Id="R7f50dc31ae304d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6f6a11186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bbcee8f9f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f892f08a5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52c5fb87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7587d4caa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216527334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5215080da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a6e80bea8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BEDRIFTSKONTAKT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BEDRIFTSKONTAKT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1 603 768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1 611 824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GABRIEL TUVERUD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Tuverud, Askerveien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912 966 208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BEDRIFTSKONTAKT</a:t>
            </a:r>
          </a:p>
        </p:txBody>
      </p:sp>
    </p:spTree>
  </p:cSld>
  <p:clrMapOvr>
    <a:masterClrMapping xmlns:a="http://schemas.openxmlformats.org/drawingml/2006/main"/>
  </p:clrMapOvr>
</p:sld>
</file>