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6d1d892ce0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48e2713e14131"/>
  </p:sldMasterIdLst>
  <p:sldIdLst>
    <p:sldId xmlns:r="http://schemas.openxmlformats.org/officeDocument/2006/relationships" id="256" r:id="R62713dab7b054546"/>
    <p:sldId xmlns:r="http://schemas.openxmlformats.org/officeDocument/2006/relationships" id="257" r:id="Rab220e19419f4861"/>
    <p:sldId xmlns:r="http://schemas.openxmlformats.org/officeDocument/2006/relationships" id="258" r:id="R39c22c5ed5c8410f"/>
    <p:sldId xmlns:r="http://schemas.openxmlformats.org/officeDocument/2006/relationships" id="259" r:id="Rf0440019c3784fcf"/>
    <p:sldId xmlns:r="http://schemas.openxmlformats.org/officeDocument/2006/relationships" id="260" r:id="Re7476c3b80cf4f31"/>
    <p:sldId xmlns:r="http://schemas.openxmlformats.org/officeDocument/2006/relationships" id="261" r:id="R73713e480e5c49fa"/>
    <p:sldId xmlns:r="http://schemas.openxmlformats.org/officeDocument/2006/relationships" id="262" r:id="R5421122f96ad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48e2713e14131" /><Relationship Type="http://schemas.openxmlformats.org/officeDocument/2006/relationships/slide" Target="/ppt/slides/slide1.xml" Id="R62713dab7b054546" /><Relationship Type="http://schemas.openxmlformats.org/officeDocument/2006/relationships/slide" Target="/ppt/slides/slide2.xml" Id="Rab220e19419f4861" /><Relationship Type="http://schemas.openxmlformats.org/officeDocument/2006/relationships/slide" Target="/ppt/slides/slide3.xml" Id="R39c22c5ed5c8410f" /><Relationship Type="http://schemas.openxmlformats.org/officeDocument/2006/relationships/slide" Target="/ppt/slides/slide4.xml" Id="Rf0440019c3784fcf" /><Relationship Type="http://schemas.openxmlformats.org/officeDocument/2006/relationships/slide" Target="/ppt/slides/slide5.xml" Id="Re7476c3b80cf4f31" /><Relationship Type="http://schemas.openxmlformats.org/officeDocument/2006/relationships/slide" Target="/ppt/slides/slide6.xml" Id="R73713e480e5c49fa" /><Relationship Type="http://schemas.openxmlformats.org/officeDocument/2006/relationships/slide" Target="/ppt/slides/slide7.xml" Id="R5421122f96ad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915543a8e4f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27d1a04054b09" /><Relationship Type="http://schemas.openxmlformats.org/officeDocument/2006/relationships/theme" Target="/ppt/slideMasters/theme/theme1.xml" Id="R8416dc06c72c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727d1a0405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89ee1d3a145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bc734eab4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1c2434196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9a3e25898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9d957f53a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119580f46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23f01906243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8 994 559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195 116 213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198 341 862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ROALD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ROALD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6217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