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dc54b5290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0cfe181d8418a"/>
  </p:sldMasterIdLst>
  <p:sldIdLst>
    <p:sldId xmlns:r="http://schemas.openxmlformats.org/officeDocument/2006/relationships" id="256" r:id="R3abbbf9dfb6d463f"/>
    <p:sldId xmlns:r="http://schemas.openxmlformats.org/officeDocument/2006/relationships" id="257" r:id="R422eb3a5c5c7417f"/>
    <p:sldId xmlns:r="http://schemas.openxmlformats.org/officeDocument/2006/relationships" id="258" r:id="R25b88009a8824a90"/>
    <p:sldId xmlns:r="http://schemas.openxmlformats.org/officeDocument/2006/relationships" id="259" r:id="Reefbf6be446646ce"/>
    <p:sldId xmlns:r="http://schemas.openxmlformats.org/officeDocument/2006/relationships" id="260" r:id="R953a09f899134fff"/>
    <p:sldId xmlns:r="http://schemas.openxmlformats.org/officeDocument/2006/relationships" id="261" r:id="Rde293a932bc541fc"/>
    <p:sldId xmlns:r="http://schemas.openxmlformats.org/officeDocument/2006/relationships" id="262" r:id="R5915dc991991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0cfe181d8418a" /><Relationship Type="http://schemas.openxmlformats.org/officeDocument/2006/relationships/slide" Target="/ppt/slides/slide1.xml" Id="R3abbbf9dfb6d463f" /><Relationship Type="http://schemas.openxmlformats.org/officeDocument/2006/relationships/slide" Target="/ppt/slides/slide2.xml" Id="R422eb3a5c5c7417f" /><Relationship Type="http://schemas.openxmlformats.org/officeDocument/2006/relationships/slide" Target="/ppt/slides/slide3.xml" Id="R25b88009a8824a90" /><Relationship Type="http://schemas.openxmlformats.org/officeDocument/2006/relationships/slide" Target="/ppt/slides/slide4.xml" Id="Reefbf6be446646ce" /><Relationship Type="http://schemas.openxmlformats.org/officeDocument/2006/relationships/slide" Target="/ppt/slides/slide5.xml" Id="R953a09f899134fff" /><Relationship Type="http://schemas.openxmlformats.org/officeDocument/2006/relationships/slide" Target="/ppt/slides/slide6.xml" Id="Rde293a932bc541fc" /><Relationship Type="http://schemas.openxmlformats.org/officeDocument/2006/relationships/slide" Target="/ppt/slides/slide7.xml" Id="R5915dc991991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99a06cb48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bac68b4c48f1" /><Relationship Type="http://schemas.openxmlformats.org/officeDocument/2006/relationships/theme" Target="/ppt/slideMasters/theme/theme1.xml" Id="R6c89dd58f529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bbac68b4c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447b6f53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caea8eae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4737aaa2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6a547bace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14df3408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36c4783c0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60e313184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