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ddba8127b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8b1a852f44ce2"/>
  </p:sldMasterIdLst>
  <p:sldIdLst>
    <p:sldId xmlns:r="http://schemas.openxmlformats.org/officeDocument/2006/relationships" id="256" r:id="R799cda8432c245a8"/>
    <p:sldId xmlns:r="http://schemas.openxmlformats.org/officeDocument/2006/relationships" id="257" r:id="R9ce7488322814d90"/>
    <p:sldId xmlns:r="http://schemas.openxmlformats.org/officeDocument/2006/relationships" id="258" r:id="Rcbe8115e0a094211"/>
    <p:sldId xmlns:r="http://schemas.openxmlformats.org/officeDocument/2006/relationships" id="259" r:id="R23e069a639214ce1"/>
    <p:sldId xmlns:r="http://schemas.openxmlformats.org/officeDocument/2006/relationships" id="260" r:id="R340adab7f12b4533"/>
    <p:sldId xmlns:r="http://schemas.openxmlformats.org/officeDocument/2006/relationships" id="261" r:id="R1b0dca2854a34be0"/>
    <p:sldId xmlns:r="http://schemas.openxmlformats.org/officeDocument/2006/relationships" id="262" r:id="Re27150436222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8b1a852f44ce2" /><Relationship Type="http://schemas.openxmlformats.org/officeDocument/2006/relationships/slide" Target="/ppt/slides/slide1.xml" Id="R799cda8432c245a8" /><Relationship Type="http://schemas.openxmlformats.org/officeDocument/2006/relationships/slide" Target="/ppt/slides/slide2.xml" Id="R9ce7488322814d90" /><Relationship Type="http://schemas.openxmlformats.org/officeDocument/2006/relationships/slide" Target="/ppt/slides/slide3.xml" Id="Rcbe8115e0a094211" /><Relationship Type="http://schemas.openxmlformats.org/officeDocument/2006/relationships/slide" Target="/ppt/slides/slide4.xml" Id="R23e069a639214ce1" /><Relationship Type="http://schemas.openxmlformats.org/officeDocument/2006/relationships/slide" Target="/ppt/slides/slide5.xml" Id="R340adab7f12b4533" /><Relationship Type="http://schemas.openxmlformats.org/officeDocument/2006/relationships/slide" Target="/ppt/slides/slide6.xml" Id="R1b0dca2854a34be0" /><Relationship Type="http://schemas.openxmlformats.org/officeDocument/2006/relationships/slide" Target="/ppt/slides/slide7.xml" Id="Re27150436222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46b759fd3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e6056e0a4b8b" /><Relationship Type="http://schemas.openxmlformats.org/officeDocument/2006/relationships/theme" Target="/ppt/slideMasters/theme/theme1.xml" Id="R498041f1fefe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4e6056e0a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cd72ea61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fcc64425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4530f847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425de795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c519917d2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1ec80c41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592357e2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