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e9e74c67834c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fa2dff11064fc6"/>
  </p:sldMasterIdLst>
  <p:sldIdLst>
    <p:sldId xmlns:r="http://schemas.openxmlformats.org/officeDocument/2006/relationships" id="256" r:id="R3dd47ec85fd24762"/>
    <p:sldId xmlns:r="http://schemas.openxmlformats.org/officeDocument/2006/relationships" id="257" r:id="R1ee47b8fe42041f4"/>
    <p:sldId xmlns:r="http://schemas.openxmlformats.org/officeDocument/2006/relationships" id="258" r:id="R285ff1ff7fb64f7d"/>
    <p:sldId xmlns:r="http://schemas.openxmlformats.org/officeDocument/2006/relationships" id="259" r:id="R7ce272bf62d14d5f"/>
    <p:sldId xmlns:r="http://schemas.openxmlformats.org/officeDocument/2006/relationships" id="260" r:id="R38a59a4643054275"/>
    <p:sldId xmlns:r="http://schemas.openxmlformats.org/officeDocument/2006/relationships" id="261" r:id="Ree46111d415a43c4"/>
    <p:sldId xmlns:r="http://schemas.openxmlformats.org/officeDocument/2006/relationships" id="262" r:id="R8483461f769a43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a2dff11064fc6" /><Relationship Type="http://schemas.openxmlformats.org/officeDocument/2006/relationships/slide" Target="/ppt/slides/slide1.xml" Id="R3dd47ec85fd24762" /><Relationship Type="http://schemas.openxmlformats.org/officeDocument/2006/relationships/slide" Target="/ppt/slides/slide2.xml" Id="R1ee47b8fe42041f4" /><Relationship Type="http://schemas.openxmlformats.org/officeDocument/2006/relationships/slide" Target="/ppt/slides/slide3.xml" Id="R285ff1ff7fb64f7d" /><Relationship Type="http://schemas.openxmlformats.org/officeDocument/2006/relationships/slide" Target="/ppt/slides/slide4.xml" Id="R7ce272bf62d14d5f" /><Relationship Type="http://schemas.openxmlformats.org/officeDocument/2006/relationships/slide" Target="/ppt/slides/slide5.xml" Id="R38a59a4643054275" /><Relationship Type="http://schemas.openxmlformats.org/officeDocument/2006/relationships/slide" Target="/ppt/slides/slide6.xml" Id="Ree46111d415a43c4" /><Relationship Type="http://schemas.openxmlformats.org/officeDocument/2006/relationships/slide" Target="/ppt/slides/slide7.xml" Id="R8483461f769a43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b41683f5d40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671b5046c45ca" /><Relationship Type="http://schemas.openxmlformats.org/officeDocument/2006/relationships/theme" Target="/ppt/slideMasters/theme/theme1.xml" Id="R087090b86a304b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7671b5046c45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6f556e3b143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3f10fdae247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e07e6ebeb41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49cfb9e3e4f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1d768fd9b4b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485b124d34d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132768cf744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ISTAD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TUSSA KRAFT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KOMMUNALE PENSJONSKASSE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TUSSA KRAFT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Plutovegen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913 004 043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