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8d7edbb7d4f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fa1faaad8d42e5"/>
  </p:sldMasterIdLst>
  <p:sldIdLst>
    <p:sldId xmlns:r="http://schemas.openxmlformats.org/officeDocument/2006/relationships" id="256" r:id="R14e4fd2d5560446b"/>
    <p:sldId xmlns:r="http://schemas.openxmlformats.org/officeDocument/2006/relationships" id="257" r:id="R627610387e6548f1"/>
    <p:sldId xmlns:r="http://schemas.openxmlformats.org/officeDocument/2006/relationships" id="258" r:id="Rfb932128f0a84123"/>
    <p:sldId xmlns:r="http://schemas.openxmlformats.org/officeDocument/2006/relationships" id="259" r:id="R2ee2af68b5104ce7"/>
    <p:sldId xmlns:r="http://schemas.openxmlformats.org/officeDocument/2006/relationships" id="260" r:id="R5d1602696c0c4f8a"/>
    <p:sldId xmlns:r="http://schemas.openxmlformats.org/officeDocument/2006/relationships" id="261" r:id="R1dca00a1acf9414f"/>
    <p:sldId xmlns:r="http://schemas.openxmlformats.org/officeDocument/2006/relationships" id="262" r:id="R17ab1f97da9648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a1faaad8d42e5" /><Relationship Type="http://schemas.openxmlformats.org/officeDocument/2006/relationships/slide" Target="/ppt/slides/slide1.xml" Id="R14e4fd2d5560446b" /><Relationship Type="http://schemas.openxmlformats.org/officeDocument/2006/relationships/slide" Target="/ppt/slides/slide2.xml" Id="R627610387e6548f1" /><Relationship Type="http://schemas.openxmlformats.org/officeDocument/2006/relationships/slide" Target="/ppt/slides/slide3.xml" Id="Rfb932128f0a84123" /><Relationship Type="http://schemas.openxmlformats.org/officeDocument/2006/relationships/slide" Target="/ppt/slides/slide4.xml" Id="R2ee2af68b5104ce7" /><Relationship Type="http://schemas.openxmlformats.org/officeDocument/2006/relationships/slide" Target="/ppt/slides/slide5.xml" Id="R5d1602696c0c4f8a" /><Relationship Type="http://schemas.openxmlformats.org/officeDocument/2006/relationships/slide" Target="/ppt/slides/slide6.xml" Id="R1dca00a1acf9414f" /><Relationship Type="http://schemas.openxmlformats.org/officeDocument/2006/relationships/slide" Target="/ppt/slides/slide7.xml" Id="R17ab1f97da9648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196d3435342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8214ecf4d406d" /><Relationship Type="http://schemas.openxmlformats.org/officeDocument/2006/relationships/theme" Target="/ppt/slideMasters/theme/theme1.xml" Id="Rd188892fd95a4c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68214ecf4d40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68a2467fd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68dbd68334c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3e28aad8c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634db851d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384cc0a72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33542c14744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b4ceb94f445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STENOCO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1 015 668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2 082 869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3 180 198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NORVALD KLAKEGG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Nordåsneset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913 024 508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