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12ba2e844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81a98838e4b86"/>
  </p:sldMasterIdLst>
  <p:sldIdLst>
    <p:sldId xmlns:r="http://schemas.openxmlformats.org/officeDocument/2006/relationships" id="256" r:id="R5947cb301522467f"/>
    <p:sldId xmlns:r="http://schemas.openxmlformats.org/officeDocument/2006/relationships" id="257" r:id="Rc7a91fea4f664af8"/>
    <p:sldId xmlns:r="http://schemas.openxmlformats.org/officeDocument/2006/relationships" id="258" r:id="Re4bbf3a4095d4b95"/>
    <p:sldId xmlns:r="http://schemas.openxmlformats.org/officeDocument/2006/relationships" id="259" r:id="R4291225ba3804619"/>
    <p:sldId xmlns:r="http://schemas.openxmlformats.org/officeDocument/2006/relationships" id="260" r:id="Re03655a34d7d4624"/>
    <p:sldId xmlns:r="http://schemas.openxmlformats.org/officeDocument/2006/relationships" id="261" r:id="R02add64e3e334da2"/>
    <p:sldId xmlns:r="http://schemas.openxmlformats.org/officeDocument/2006/relationships" id="262" r:id="R3b9170016d35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81a98838e4b86" /><Relationship Type="http://schemas.openxmlformats.org/officeDocument/2006/relationships/slide" Target="/ppt/slides/slide1.xml" Id="R5947cb301522467f" /><Relationship Type="http://schemas.openxmlformats.org/officeDocument/2006/relationships/slide" Target="/ppt/slides/slide2.xml" Id="Rc7a91fea4f664af8" /><Relationship Type="http://schemas.openxmlformats.org/officeDocument/2006/relationships/slide" Target="/ppt/slides/slide3.xml" Id="Re4bbf3a4095d4b95" /><Relationship Type="http://schemas.openxmlformats.org/officeDocument/2006/relationships/slide" Target="/ppt/slides/slide4.xml" Id="R4291225ba3804619" /><Relationship Type="http://schemas.openxmlformats.org/officeDocument/2006/relationships/slide" Target="/ppt/slides/slide5.xml" Id="Re03655a34d7d4624" /><Relationship Type="http://schemas.openxmlformats.org/officeDocument/2006/relationships/slide" Target="/ppt/slides/slide6.xml" Id="R02add64e3e334da2" /><Relationship Type="http://schemas.openxmlformats.org/officeDocument/2006/relationships/slide" Target="/ppt/slides/slide7.xml" Id="R3b9170016d35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5c5e7cc1b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5d69b6bf4310" /><Relationship Type="http://schemas.openxmlformats.org/officeDocument/2006/relationships/theme" Target="/ppt/slideMasters/theme/theme1.xml" Id="Rf62b5e99a672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a5d69b6bf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6860c34c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9cf29da4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5d725bef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b7f93c146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ad0d143e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e3e08714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b706b179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