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11903bc35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7725af8e4463f"/>
  </p:sldMasterIdLst>
  <p:sldIdLst>
    <p:sldId xmlns:r="http://schemas.openxmlformats.org/officeDocument/2006/relationships" id="256" r:id="Rf287acdc758d4c74"/>
    <p:sldId xmlns:r="http://schemas.openxmlformats.org/officeDocument/2006/relationships" id="257" r:id="Rb8746e530a664b11"/>
    <p:sldId xmlns:r="http://schemas.openxmlformats.org/officeDocument/2006/relationships" id="258" r:id="Re17c24e4692341bf"/>
    <p:sldId xmlns:r="http://schemas.openxmlformats.org/officeDocument/2006/relationships" id="259" r:id="R536bdf4c08d145e9"/>
    <p:sldId xmlns:r="http://schemas.openxmlformats.org/officeDocument/2006/relationships" id="260" r:id="R6a4603e832eb4cb7"/>
    <p:sldId xmlns:r="http://schemas.openxmlformats.org/officeDocument/2006/relationships" id="261" r:id="R1a93c8e9b1ef417d"/>
    <p:sldId xmlns:r="http://schemas.openxmlformats.org/officeDocument/2006/relationships" id="262" r:id="R543e55f16524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7725af8e4463f" /><Relationship Type="http://schemas.openxmlformats.org/officeDocument/2006/relationships/slide" Target="/ppt/slides/slide1.xml" Id="Rf287acdc758d4c74" /><Relationship Type="http://schemas.openxmlformats.org/officeDocument/2006/relationships/slide" Target="/ppt/slides/slide2.xml" Id="Rb8746e530a664b11" /><Relationship Type="http://schemas.openxmlformats.org/officeDocument/2006/relationships/slide" Target="/ppt/slides/slide3.xml" Id="Re17c24e4692341bf" /><Relationship Type="http://schemas.openxmlformats.org/officeDocument/2006/relationships/slide" Target="/ppt/slides/slide4.xml" Id="R536bdf4c08d145e9" /><Relationship Type="http://schemas.openxmlformats.org/officeDocument/2006/relationships/slide" Target="/ppt/slides/slide5.xml" Id="R6a4603e832eb4cb7" /><Relationship Type="http://schemas.openxmlformats.org/officeDocument/2006/relationships/slide" Target="/ppt/slides/slide6.xml" Id="R1a93c8e9b1ef417d" /><Relationship Type="http://schemas.openxmlformats.org/officeDocument/2006/relationships/slide" Target="/ppt/slides/slide7.xml" Id="R543e55f16524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6e82b023a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cb88385e4913" /><Relationship Type="http://schemas.openxmlformats.org/officeDocument/2006/relationships/theme" Target="/ppt/slideMasters/theme/theme1.xml" Id="R8861d65b1637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ccb88385e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cd08a60a5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aea8901d8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32a18bf1a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1eef32fe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9e03b2d4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d29aa2777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9e82ae2d7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