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62eef3eb6d42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8b5f0faaa04bbe"/>
  </p:sldMasterIdLst>
  <p:sldIdLst>
    <p:sldId xmlns:r="http://schemas.openxmlformats.org/officeDocument/2006/relationships" id="256" r:id="R2c6b7fcc61374503"/>
    <p:sldId xmlns:r="http://schemas.openxmlformats.org/officeDocument/2006/relationships" id="257" r:id="R91a01220c5694e17"/>
    <p:sldId xmlns:r="http://schemas.openxmlformats.org/officeDocument/2006/relationships" id="258" r:id="R2dec58cb89304700"/>
    <p:sldId xmlns:r="http://schemas.openxmlformats.org/officeDocument/2006/relationships" id="259" r:id="Rcdf5a18318724113"/>
    <p:sldId xmlns:r="http://schemas.openxmlformats.org/officeDocument/2006/relationships" id="260" r:id="R79073d4d0de94260"/>
    <p:sldId xmlns:r="http://schemas.openxmlformats.org/officeDocument/2006/relationships" id="261" r:id="Rcf51ed4d889144dd"/>
    <p:sldId xmlns:r="http://schemas.openxmlformats.org/officeDocument/2006/relationships" id="262" r:id="R40377ab6a6c044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8b5f0faaa04bbe" /><Relationship Type="http://schemas.openxmlformats.org/officeDocument/2006/relationships/slide" Target="/ppt/slides/slide1.xml" Id="R2c6b7fcc61374503" /><Relationship Type="http://schemas.openxmlformats.org/officeDocument/2006/relationships/slide" Target="/ppt/slides/slide2.xml" Id="R91a01220c5694e17" /><Relationship Type="http://schemas.openxmlformats.org/officeDocument/2006/relationships/slide" Target="/ppt/slides/slide3.xml" Id="R2dec58cb89304700" /><Relationship Type="http://schemas.openxmlformats.org/officeDocument/2006/relationships/slide" Target="/ppt/slides/slide4.xml" Id="Rcdf5a18318724113" /><Relationship Type="http://schemas.openxmlformats.org/officeDocument/2006/relationships/slide" Target="/ppt/slides/slide5.xml" Id="R79073d4d0de94260" /><Relationship Type="http://schemas.openxmlformats.org/officeDocument/2006/relationships/slide" Target="/ppt/slides/slide6.xml" Id="Rcf51ed4d889144dd" /><Relationship Type="http://schemas.openxmlformats.org/officeDocument/2006/relationships/slide" Target="/ppt/slides/slide7.xml" Id="R40377ab6a6c044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ae6b197fbe4d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ec7c92950465a" /><Relationship Type="http://schemas.openxmlformats.org/officeDocument/2006/relationships/theme" Target="/ppt/slideMasters/theme/theme1.xml" Id="Rd5a04d44a38444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0ec7c9295046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bbe279fb248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613b120a64c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ec0d5912e44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c654ac75e4a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c6ddfbe0d4d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e0aab707546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74c5cbd6042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UNGE LOVENDE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UNGE LOVENDE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6 092 765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6 101 311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 KENNETH SANDVIK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Smedplassveien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913 071 611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