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54b5c2d76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a72223dc649a9"/>
  </p:sldMasterIdLst>
  <p:sldIdLst>
    <p:sldId xmlns:r="http://schemas.openxmlformats.org/officeDocument/2006/relationships" id="256" r:id="Re9108c16019545b4"/>
    <p:sldId xmlns:r="http://schemas.openxmlformats.org/officeDocument/2006/relationships" id="257" r:id="R030f294202ff4f83"/>
    <p:sldId xmlns:r="http://schemas.openxmlformats.org/officeDocument/2006/relationships" id="258" r:id="Rb4dbc3b47d384473"/>
    <p:sldId xmlns:r="http://schemas.openxmlformats.org/officeDocument/2006/relationships" id="259" r:id="Rd898f1398e2e4301"/>
    <p:sldId xmlns:r="http://schemas.openxmlformats.org/officeDocument/2006/relationships" id="260" r:id="R7fc5ce1f5f114529"/>
    <p:sldId xmlns:r="http://schemas.openxmlformats.org/officeDocument/2006/relationships" id="261" r:id="R8ba7b16dabb443f2"/>
    <p:sldId xmlns:r="http://schemas.openxmlformats.org/officeDocument/2006/relationships" id="262" r:id="R508808c69042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a72223dc649a9" /><Relationship Type="http://schemas.openxmlformats.org/officeDocument/2006/relationships/slide" Target="/ppt/slides/slide1.xml" Id="Re9108c16019545b4" /><Relationship Type="http://schemas.openxmlformats.org/officeDocument/2006/relationships/slide" Target="/ppt/slides/slide2.xml" Id="R030f294202ff4f83" /><Relationship Type="http://schemas.openxmlformats.org/officeDocument/2006/relationships/slide" Target="/ppt/slides/slide3.xml" Id="Rb4dbc3b47d384473" /><Relationship Type="http://schemas.openxmlformats.org/officeDocument/2006/relationships/slide" Target="/ppt/slides/slide4.xml" Id="Rd898f1398e2e4301" /><Relationship Type="http://schemas.openxmlformats.org/officeDocument/2006/relationships/slide" Target="/ppt/slides/slide5.xml" Id="R7fc5ce1f5f114529" /><Relationship Type="http://schemas.openxmlformats.org/officeDocument/2006/relationships/slide" Target="/ppt/slides/slide6.xml" Id="R8ba7b16dabb443f2" /><Relationship Type="http://schemas.openxmlformats.org/officeDocument/2006/relationships/slide" Target="/ppt/slides/slide7.xml" Id="R508808c69042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665ee3275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d9e219684b3f" /><Relationship Type="http://schemas.openxmlformats.org/officeDocument/2006/relationships/theme" Target="/ppt/slideMasters/theme/theme1.xml" Id="Rd4a587f85bab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1d9e21968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e5bca1e3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478ff690f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daad0186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40e1eba2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b6ab5bbf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835906b3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9cedb2c1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