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e83f66eab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34f093ece494e"/>
  </p:sldMasterIdLst>
  <p:sldIdLst>
    <p:sldId xmlns:r="http://schemas.openxmlformats.org/officeDocument/2006/relationships" id="256" r:id="R860b2a902fd04a95"/>
    <p:sldId xmlns:r="http://schemas.openxmlformats.org/officeDocument/2006/relationships" id="257" r:id="Rbeb02c95b6734e41"/>
    <p:sldId xmlns:r="http://schemas.openxmlformats.org/officeDocument/2006/relationships" id="258" r:id="Reeb45b4f34e64a27"/>
    <p:sldId xmlns:r="http://schemas.openxmlformats.org/officeDocument/2006/relationships" id="259" r:id="R22f8feccd8604569"/>
    <p:sldId xmlns:r="http://schemas.openxmlformats.org/officeDocument/2006/relationships" id="260" r:id="R602cb7f32f59446c"/>
    <p:sldId xmlns:r="http://schemas.openxmlformats.org/officeDocument/2006/relationships" id="261" r:id="R2ba73ab02d304f2b"/>
    <p:sldId xmlns:r="http://schemas.openxmlformats.org/officeDocument/2006/relationships" id="262" r:id="R175e5782ab33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34f093ece494e" /><Relationship Type="http://schemas.openxmlformats.org/officeDocument/2006/relationships/slide" Target="/ppt/slides/slide1.xml" Id="R860b2a902fd04a95" /><Relationship Type="http://schemas.openxmlformats.org/officeDocument/2006/relationships/slide" Target="/ppt/slides/slide2.xml" Id="Rbeb02c95b6734e41" /><Relationship Type="http://schemas.openxmlformats.org/officeDocument/2006/relationships/slide" Target="/ppt/slides/slide3.xml" Id="Reeb45b4f34e64a27" /><Relationship Type="http://schemas.openxmlformats.org/officeDocument/2006/relationships/slide" Target="/ppt/slides/slide4.xml" Id="R22f8feccd8604569" /><Relationship Type="http://schemas.openxmlformats.org/officeDocument/2006/relationships/slide" Target="/ppt/slides/slide5.xml" Id="R602cb7f32f59446c" /><Relationship Type="http://schemas.openxmlformats.org/officeDocument/2006/relationships/slide" Target="/ppt/slides/slide6.xml" Id="R2ba73ab02d304f2b" /><Relationship Type="http://schemas.openxmlformats.org/officeDocument/2006/relationships/slide" Target="/ppt/slides/slide7.xml" Id="R175e5782ab33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275666e22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c90b30ff4642" /><Relationship Type="http://schemas.openxmlformats.org/officeDocument/2006/relationships/theme" Target="/ppt/slideMasters/theme/theme1.xml" Id="R778b77522956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0c90b30ff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cb373fab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ccba3745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2a90fe3db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5b67c8f0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b1b804d4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6c6411ec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0396737f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KÅRE THORSEN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