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b5cf27cd74b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d06da8f3e34880"/>
  </p:sldMasterIdLst>
  <p:sldIdLst>
    <p:sldId xmlns:r="http://schemas.openxmlformats.org/officeDocument/2006/relationships" id="256" r:id="R48092e2684a14001"/>
    <p:sldId xmlns:r="http://schemas.openxmlformats.org/officeDocument/2006/relationships" id="257" r:id="R6ef965e079fe4b5b"/>
    <p:sldId xmlns:r="http://schemas.openxmlformats.org/officeDocument/2006/relationships" id="258" r:id="Re546e45e838f48cf"/>
    <p:sldId xmlns:r="http://schemas.openxmlformats.org/officeDocument/2006/relationships" id="259" r:id="Ref64640cfa8f4d52"/>
    <p:sldId xmlns:r="http://schemas.openxmlformats.org/officeDocument/2006/relationships" id="260" r:id="R61630c785e3546eb"/>
    <p:sldId xmlns:r="http://schemas.openxmlformats.org/officeDocument/2006/relationships" id="261" r:id="Rb58ee77599e646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d06da8f3e34880" /><Relationship Type="http://schemas.openxmlformats.org/officeDocument/2006/relationships/slide" Target="/ppt/slides/slide1.xml" Id="R48092e2684a14001" /><Relationship Type="http://schemas.openxmlformats.org/officeDocument/2006/relationships/slide" Target="/ppt/slides/slide2.xml" Id="R6ef965e079fe4b5b" /><Relationship Type="http://schemas.openxmlformats.org/officeDocument/2006/relationships/slide" Target="/ppt/slides/slide3.xml" Id="Re546e45e838f48cf" /><Relationship Type="http://schemas.openxmlformats.org/officeDocument/2006/relationships/slide" Target="/ppt/slides/slide4.xml" Id="Ref64640cfa8f4d52" /><Relationship Type="http://schemas.openxmlformats.org/officeDocument/2006/relationships/slide" Target="/ppt/slides/slide5.xml" Id="R61630c785e3546eb" /><Relationship Type="http://schemas.openxmlformats.org/officeDocument/2006/relationships/slide" Target="/ppt/slides/slide6.xml" Id="Rb58ee77599e646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06d7fde7a48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4686f75004bb7" /><Relationship Type="http://schemas.openxmlformats.org/officeDocument/2006/relationships/theme" Target="/ppt/slideMasters/theme/theme1.xml" Id="R2cf01e9c848d46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54686f75004b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177593c1546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15b483dec45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019399a6e40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9fcbaa0b24e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824ab495145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f8d4b5ceb49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913 100 697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