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a777204fc4c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e541bb41b431b"/>
  </p:sldMasterIdLst>
  <p:sldIdLst>
    <p:sldId xmlns:r="http://schemas.openxmlformats.org/officeDocument/2006/relationships" id="256" r:id="Rafde055c71ba4077"/>
    <p:sldId xmlns:r="http://schemas.openxmlformats.org/officeDocument/2006/relationships" id="257" r:id="Rc9e530e07d4e4534"/>
    <p:sldId xmlns:r="http://schemas.openxmlformats.org/officeDocument/2006/relationships" id="258" r:id="Rcfd58b517a714f2e"/>
    <p:sldId xmlns:r="http://schemas.openxmlformats.org/officeDocument/2006/relationships" id="259" r:id="R042eef12cb234dfd"/>
    <p:sldId xmlns:r="http://schemas.openxmlformats.org/officeDocument/2006/relationships" id="260" r:id="R0dfd922e2e5b4488"/>
    <p:sldId xmlns:r="http://schemas.openxmlformats.org/officeDocument/2006/relationships" id="261" r:id="R991f72fd2e2642c6"/>
    <p:sldId xmlns:r="http://schemas.openxmlformats.org/officeDocument/2006/relationships" id="262" r:id="R2ea13d5b6325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e541bb41b431b" /><Relationship Type="http://schemas.openxmlformats.org/officeDocument/2006/relationships/slide" Target="/ppt/slides/slide1.xml" Id="Rafde055c71ba4077" /><Relationship Type="http://schemas.openxmlformats.org/officeDocument/2006/relationships/slide" Target="/ppt/slides/slide2.xml" Id="Rc9e530e07d4e4534" /><Relationship Type="http://schemas.openxmlformats.org/officeDocument/2006/relationships/slide" Target="/ppt/slides/slide3.xml" Id="Rcfd58b517a714f2e" /><Relationship Type="http://schemas.openxmlformats.org/officeDocument/2006/relationships/slide" Target="/ppt/slides/slide4.xml" Id="R042eef12cb234dfd" /><Relationship Type="http://schemas.openxmlformats.org/officeDocument/2006/relationships/slide" Target="/ppt/slides/slide5.xml" Id="R0dfd922e2e5b4488" /><Relationship Type="http://schemas.openxmlformats.org/officeDocument/2006/relationships/slide" Target="/ppt/slides/slide6.xml" Id="R991f72fd2e2642c6" /><Relationship Type="http://schemas.openxmlformats.org/officeDocument/2006/relationships/slide" Target="/ppt/slides/slide7.xml" Id="R2ea13d5b6325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8b6abe23b43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c9bdb0e904223" /><Relationship Type="http://schemas.openxmlformats.org/officeDocument/2006/relationships/theme" Target="/ppt/slideMasters/theme/theme1.xml" Id="Rd7af4a96e259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c9bdb0e90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344c6698649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1e16d77b846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9e59d3efd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4b338d541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595f69393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5a08acb0e40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09a2fdac4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VIKINGENE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650 381 614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697 618 936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700 939 936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Andres Vik, Folloveien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andreas@aider.no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913 101 286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