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afc66a0794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fc2c3473e4bef"/>
  </p:sldMasterIdLst>
  <p:sldIdLst>
    <p:sldId xmlns:r="http://schemas.openxmlformats.org/officeDocument/2006/relationships" id="256" r:id="Rf31c52bef8794782"/>
    <p:sldId xmlns:r="http://schemas.openxmlformats.org/officeDocument/2006/relationships" id="257" r:id="R3f7a758aa3434e10"/>
    <p:sldId xmlns:r="http://schemas.openxmlformats.org/officeDocument/2006/relationships" id="258" r:id="R3a0098a61deb435c"/>
    <p:sldId xmlns:r="http://schemas.openxmlformats.org/officeDocument/2006/relationships" id="259" r:id="Rfff00a026a8b4b48"/>
    <p:sldId xmlns:r="http://schemas.openxmlformats.org/officeDocument/2006/relationships" id="260" r:id="R283a9794d589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fc2c3473e4bef" /><Relationship Type="http://schemas.openxmlformats.org/officeDocument/2006/relationships/slide" Target="/ppt/slides/slide1.xml" Id="Rf31c52bef8794782" /><Relationship Type="http://schemas.openxmlformats.org/officeDocument/2006/relationships/slide" Target="/ppt/slides/slide2.xml" Id="R3f7a758aa3434e10" /><Relationship Type="http://schemas.openxmlformats.org/officeDocument/2006/relationships/slide" Target="/ppt/slides/slide3.xml" Id="R3a0098a61deb435c" /><Relationship Type="http://schemas.openxmlformats.org/officeDocument/2006/relationships/slide" Target="/ppt/slides/slide4.xml" Id="Rfff00a026a8b4b48" /><Relationship Type="http://schemas.openxmlformats.org/officeDocument/2006/relationships/slide" Target="/ppt/slides/slide5.xml" Id="R283a9794d589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3c604f65942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5a21007704e1e" /><Relationship Type="http://schemas.openxmlformats.org/officeDocument/2006/relationships/theme" Target="/ppt/slideMasters/theme/theme1.xml" Id="R8c5539ade54447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05a21007704e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96aa0c64142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80892e068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f5ab6d1c1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aeb7fcb07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e18b99ebc40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REVISJON IKS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postmottak@romerikerevisjon.no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www.romerikerevisjon.no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913 150 619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REVISJON IKS</a:t>
            </a:r>
          </a:p>
        </p:txBody>
      </p:sp>
    </p:spTree>
  </p:cSld>
  <p:clrMapOvr>
    <a:masterClrMapping xmlns:a="http://schemas.openxmlformats.org/drawingml/2006/main"/>
  </p:clrMapOvr>
</p:sld>
</file>