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58dfd1ef6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1e002a3024eb0"/>
  </p:sldMasterIdLst>
  <p:sldIdLst>
    <p:sldId xmlns:r="http://schemas.openxmlformats.org/officeDocument/2006/relationships" id="256" r:id="R5aef1fde8939462f"/>
    <p:sldId xmlns:r="http://schemas.openxmlformats.org/officeDocument/2006/relationships" id="257" r:id="R734ce4c938984da5"/>
    <p:sldId xmlns:r="http://schemas.openxmlformats.org/officeDocument/2006/relationships" id="258" r:id="Rea75f794948343ec"/>
    <p:sldId xmlns:r="http://schemas.openxmlformats.org/officeDocument/2006/relationships" id="259" r:id="R8c645c7687db4f68"/>
    <p:sldId xmlns:r="http://schemas.openxmlformats.org/officeDocument/2006/relationships" id="260" r:id="Rd33a93e184ef4768"/>
    <p:sldId xmlns:r="http://schemas.openxmlformats.org/officeDocument/2006/relationships" id="261" r:id="R7d9acb75c85c411a"/>
    <p:sldId xmlns:r="http://schemas.openxmlformats.org/officeDocument/2006/relationships" id="262" r:id="R1d53a3c5dbe5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1e002a3024eb0" /><Relationship Type="http://schemas.openxmlformats.org/officeDocument/2006/relationships/slide" Target="/ppt/slides/slide1.xml" Id="R5aef1fde8939462f" /><Relationship Type="http://schemas.openxmlformats.org/officeDocument/2006/relationships/slide" Target="/ppt/slides/slide2.xml" Id="R734ce4c938984da5" /><Relationship Type="http://schemas.openxmlformats.org/officeDocument/2006/relationships/slide" Target="/ppt/slides/slide3.xml" Id="Rea75f794948343ec" /><Relationship Type="http://schemas.openxmlformats.org/officeDocument/2006/relationships/slide" Target="/ppt/slides/slide4.xml" Id="R8c645c7687db4f68" /><Relationship Type="http://schemas.openxmlformats.org/officeDocument/2006/relationships/slide" Target="/ppt/slides/slide5.xml" Id="Rd33a93e184ef4768" /><Relationship Type="http://schemas.openxmlformats.org/officeDocument/2006/relationships/slide" Target="/ppt/slides/slide6.xml" Id="R7d9acb75c85c411a" /><Relationship Type="http://schemas.openxmlformats.org/officeDocument/2006/relationships/slide" Target="/ppt/slides/slide7.xml" Id="R1d53a3c5dbe5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a2f910cf7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e165618041a3" /><Relationship Type="http://schemas.openxmlformats.org/officeDocument/2006/relationships/theme" Target="/ppt/slideMasters/theme/theme1.xml" Id="Rea414d20abd9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de1656180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83ddab79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ca20dcdbd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424746ae9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e826971b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8fed2981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6bc04a3b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65fde221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25 875 374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5 264 031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913 173 600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REGNSKAP AS</a:t>
            </a:r>
          </a:p>
        </p:txBody>
      </p:sp>
    </p:spTree>
  </p:cSld>
  <p:clrMapOvr>
    <a:masterClrMapping xmlns:a="http://schemas.openxmlformats.org/drawingml/2006/main"/>
  </p:clrMapOvr>
</p:sld>
</file>