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cd0c2f4500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d0edca99294f51"/>
  </p:sldMasterIdLst>
  <p:sldIdLst>
    <p:sldId xmlns:r="http://schemas.openxmlformats.org/officeDocument/2006/relationships" id="256" r:id="Rdab0a49d8e5149d9"/>
    <p:sldId xmlns:r="http://schemas.openxmlformats.org/officeDocument/2006/relationships" id="257" r:id="R6720dd01347b4234"/>
    <p:sldId xmlns:r="http://schemas.openxmlformats.org/officeDocument/2006/relationships" id="258" r:id="Ra49027961c734704"/>
    <p:sldId xmlns:r="http://schemas.openxmlformats.org/officeDocument/2006/relationships" id="259" r:id="Rda2269bfe7c742bf"/>
    <p:sldId xmlns:r="http://schemas.openxmlformats.org/officeDocument/2006/relationships" id="260" r:id="R2707720334f04d74"/>
    <p:sldId xmlns:r="http://schemas.openxmlformats.org/officeDocument/2006/relationships" id="261" r:id="R27c35b40e560497c"/>
    <p:sldId xmlns:r="http://schemas.openxmlformats.org/officeDocument/2006/relationships" id="262" r:id="R6fe9756de7d8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0edca99294f51" /><Relationship Type="http://schemas.openxmlformats.org/officeDocument/2006/relationships/slide" Target="/ppt/slides/slide1.xml" Id="Rdab0a49d8e5149d9" /><Relationship Type="http://schemas.openxmlformats.org/officeDocument/2006/relationships/slide" Target="/ppt/slides/slide2.xml" Id="R6720dd01347b4234" /><Relationship Type="http://schemas.openxmlformats.org/officeDocument/2006/relationships/slide" Target="/ppt/slides/slide3.xml" Id="Ra49027961c734704" /><Relationship Type="http://schemas.openxmlformats.org/officeDocument/2006/relationships/slide" Target="/ppt/slides/slide4.xml" Id="Rda2269bfe7c742bf" /><Relationship Type="http://schemas.openxmlformats.org/officeDocument/2006/relationships/slide" Target="/ppt/slides/slide5.xml" Id="R2707720334f04d74" /><Relationship Type="http://schemas.openxmlformats.org/officeDocument/2006/relationships/slide" Target="/ppt/slides/slide6.xml" Id="R27c35b40e560497c" /><Relationship Type="http://schemas.openxmlformats.org/officeDocument/2006/relationships/slide" Target="/ppt/slides/slide7.xml" Id="R6fe9756de7d8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04e1a6867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85bf19d64173" /><Relationship Type="http://schemas.openxmlformats.org/officeDocument/2006/relationships/theme" Target="/ppt/slideMasters/theme/theme1.xml" Id="Rc92f8a4e4fa4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785bf19d641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277ac77a9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5cf54df8c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1907d2890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69a0fa418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f7b861822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87561fec6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6b65b1d74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LØRENSKOG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LØRENSKOG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1 220 993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THORE MORTEN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 KRISTIN JOHANNE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HUYNH VIVI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913 191 560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