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d77c4dae544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995aa49c714c71"/>
  </p:sldMasterIdLst>
  <p:sldIdLst>
    <p:sldId xmlns:r="http://schemas.openxmlformats.org/officeDocument/2006/relationships" id="256" r:id="Rd80f3b98402745d9"/>
    <p:sldId xmlns:r="http://schemas.openxmlformats.org/officeDocument/2006/relationships" id="257" r:id="R11e981411ed1465f"/>
    <p:sldId xmlns:r="http://schemas.openxmlformats.org/officeDocument/2006/relationships" id="258" r:id="R4087c2188a5941a6"/>
    <p:sldId xmlns:r="http://schemas.openxmlformats.org/officeDocument/2006/relationships" id="259" r:id="R56329ce892764295"/>
    <p:sldId xmlns:r="http://schemas.openxmlformats.org/officeDocument/2006/relationships" id="260" r:id="Rc3792f765557494b"/>
    <p:sldId xmlns:r="http://schemas.openxmlformats.org/officeDocument/2006/relationships" id="261" r:id="R80bd89f862c94537"/>
    <p:sldId xmlns:r="http://schemas.openxmlformats.org/officeDocument/2006/relationships" id="262" r:id="R9a7d771e7ccc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95aa49c714c71" /><Relationship Type="http://schemas.openxmlformats.org/officeDocument/2006/relationships/slide" Target="/ppt/slides/slide1.xml" Id="Rd80f3b98402745d9" /><Relationship Type="http://schemas.openxmlformats.org/officeDocument/2006/relationships/slide" Target="/ppt/slides/slide2.xml" Id="R11e981411ed1465f" /><Relationship Type="http://schemas.openxmlformats.org/officeDocument/2006/relationships/slide" Target="/ppt/slides/slide3.xml" Id="R4087c2188a5941a6" /><Relationship Type="http://schemas.openxmlformats.org/officeDocument/2006/relationships/slide" Target="/ppt/slides/slide4.xml" Id="R56329ce892764295" /><Relationship Type="http://schemas.openxmlformats.org/officeDocument/2006/relationships/slide" Target="/ppt/slides/slide5.xml" Id="Rc3792f765557494b" /><Relationship Type="http://schemas.openxmlformats.org/officeDocument/2006/relationships/slide" Target="/ppt/slides/slide6.xml" Id="R80bd89f862c94537" /><Relationship Type="http://schemas.openxmlformats.org/officeDocument/2006/relationships/slide" Target="/ppt/slides/slide7.xml" Id="R9a7d771e7ccc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54cf9d2774d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2d808fa5f4f3f" /><Relationship Type="http://schemas.openxmlformats.org/officeDocument/2006/relationships/theme" Target="/ppt/slideMasters/theme/theme1.xml" Id="R12d45eb13bb148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2d808fa5f4f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328a65cda48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d360ef7f3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f74888d884f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679d837d3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84f627dc0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0190772ea41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4f47e0f344f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GONZALEZ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GONZALEZ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172 766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841 094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FARAH ELIZABETH 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THOMAS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Ødegård, Ivan Bjørndals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913 237 234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