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97b02c958f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6b78c75a0426b"/>
  </p:sldMasterIdLst>
  <p:sldIdLst>
    <p:sldId xmlns:r="http://schemas.openxmlformats.org/officeDocument/2006/relationships" id="256" r:id="R1f35fa9ee8184540"/>
    <p:sldId xmlns:r="http://schemas.openxmlformats.org/officeDocument/2006/relationships" id="257" r:id="Rf414faa53b934116"/>
    <p:sldId xmlns:r="http://schemas.openxmlformats.org/officeDocument/2006/relationships" id="258" r:id="Rf58ac876a2a54e81"/>
    <p:sldId xmlns:r="http://schemas.openxmlformats.org/officeDocument/2006/relationships" id="259" r:id="R73be3cef913545e2"/>
    <p:sldId xmlns:r="http://schemas.openxmlformats.org/officeDocument/2006/relationships" id="260" r:id="R9436567ae3b049fe"/>
    <p:sldId xmlns:r="http://schemas.openxmlformats.org/officeDocument/2006/relationships" id="261" r:id="R6ee63834385b40c1"/>
    <p:sldId xmlns:r="http://schemas.openxmlformats.org/officeDocument/2006/relationships" id="262" r:id="R85aa9cdc0fce44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6b78c75a0426b" /><Relationship Type="http://schemas.openxmlformats.org/officeDocument/2006/relationships/slide" Target="/ppt/slides/slide1.xml" Id="R1f35fa9ee8184540" /><Relationship Type="http://schemas.openxmlformats.org/officeDocument/2006/relationships/slide" Target="/ppt/slides/slide2.xml" Id="Rf414faa53b934116" /><Relationship Type="http://schemas.openxmlformats.org/officeDocument/2006/relationships/slide" Target="/ppt/slides/slide3.xml" Id="Rf58ac876a2a54e81" /><Relationship Type="http://schemas.openxmlformats.org/officeDocument/2006/relationships/slide" Target="/ppt/slides/slide4.xml" Id="R73be3cef913545e2" /><Relationship Type="http://schemas.openxmlformats.org/officeDocument/2006/relationships/slide" Target="/ppt/slides/slide5.xml" Id="R9436567ae3b049fe" /><Relationship Type="http://schemas.openxmlformats.org/officeDocument/2006/relationships/slide" Target="/ppt/slides/slide6.xml" Id="R6ee63834385b40c1" /><Relationship Type="http://schemas.openxmlformats.org/officeDocument/2006/relationships/slide" Target="/ppt/slides/slide7.xml" Id="R85aa9cdc0fce44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e35403c9040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6afb87e2f400d" /><Relationship Type="http://schemas.openxmlformats.org/officeDocument/2006/relationships/theme" Target="/ppt/slideMasters/theme/theme1.xml" Id="R8c495024170e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96afb87e2f40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f08eca7a64d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aa60c942644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01387c0c8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f4e5e5fd746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831945e1345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c8a7d19042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5d1e95afe45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