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865e3e3c6c44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d1f4573341450e"/>
  </p:sldMasterIdLst>
  <p:sldIdLst>
    <p:sldId xmlns:r="http://schemas.openxmlformats.org/officeDocument/2006/relationships" id="256" r:id="Rfa928e28e7224d58"/>
    <p:sldId xmlns:r="http://schemas.openxmlformats.org/officeDocument/2006/relationships" id="257" r:id="R81e53bf502664abf"/>
    <p:sldId xmlns:r="http://schemas.openxmlformats.org/officeDocument/2006/relationships" id="258" r:id="Rf7caad056a424df7"/>
    <p:sldId xmlns:r="http://schemas.openxmlformats.org/officeDocument/2006/relationships" id="259" r:id="R9fffeae19fe44e6d"/>
    <p:sldId xmlns:r="http://schemas.openxmlformats.org/officeDocument/2006/relationships" id="260" r:id="R93e62fbe738f4d75"/>
    <p:sldId xmlns:r="http://schemas.openxmlformats.org/officeDocument/2006/relationships" id="261" r:id="R1384620f58c2459e"/>
    <p:sldId xmlns:r="http://schemas.openxmlformats.org/officeDocument/2006/relationships" id="262" r:id="R99c8d9d29bd04a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d1f4573341450e" /><Relationship Type="http://schemas.openxmlformats.org/officeDocument/2006/relationships/slide" Target="/ppt/slides/slide1.xml" Id="Rfa928e28e7224d58" /><Relationship Type="http://schemas.openxmlformats.org/officeDocument/2006/relationships/slide" Target="/ppt/slides/slide2.xml" Id="R81e53bf502664abf" /><Relationship Type="http://schemas.openxmlformats.org/officeDocument/2006/relationships/slide" Target="/ppt/slides/slide3.xml" Id="Rf7caad056a424df7" /><Relationship Type="http://schemas.openxmlformats.org/officeDocument/2006/relationships/slide" Target="/ppt/slides/slide4.xml" Id="R9fffeae19fe44e6d" /><Relationship Type="http://schemas.openxmlformats.org/officeDocument/2006/relationships/slide" Target="/ppt/slides/slide5.xml" Id="R93e62fbe738f4d75" /><Relationship Type="http://schemas.openxmlformats.org/officeDocument/2006/relationships/slide" Target="/ppt/slides/slide6.xml" Id="R1384620f58c2459e" /><Relationship Type="http://schemas.openxmlformats.org/officeDocument/2006/relationships/slide" Target="/ppt/slides/slide7.xml" Id="R99c8d9d29bd04a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55aff562947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f0f29bec8400f" /><Relationship Type="http://schemas.openxmlformats.org/officeDocument/2006/relationships/theme" Target="/ppt/slideMasters/theme/theme1.xml" Id="R431bc407ddb443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7f0f29bec840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ca3fa749644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22305d9cf49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1601efaec43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2859c57db46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a0daa6ecb45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89059f97647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ca7f8339f4f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OML HOLDING AS ble etablert [år] og holder til i Vadheim.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2 199 080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10 958 839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11 033 545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ODDHILD MARIE LØBØ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Hovland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6996 Vadheim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71 00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oddhild.lobo@enivest.net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913 260 457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OML HOLDING AS</a:t>
            </a:r>
          </a:p>
        </p:txBody>
      </p:sp>
    </p:spTree>
  </p:cSld>
  <p:clrMapOvr>
    <a:masterClrMapping xmlns:a="http://schemas.openxmlformats.org/drawingml/2006/main"/>
  </p:clrMapOvr>
</p:sld>
</file>