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5a513220514c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9e31efa5884e05"/>
  </p:sldMasterIdLst>
  <p:sldIdLst>
    <p:sldId xmlns:r="http://schemas.openxmlformats.org/officeDocument/2006/relationships" id="256" r:id="Ree26069102e14a8d"/>
    <p:sldId xmlns:r="http://schemas.openxmlformats.org/officeDocument/2006/relationships" id="257" r:id="R7629706b3b8a4286"/>
    <p:sldId xmlns:r="http://schemas.openxmlformats.org/officeDocument/2006/relationships" id="258" r:id="Rc48f751ae041454a"/>
    <p:sldId xmlns:r="http://schemas.openxmlformats.org/officeDocument/2006/relationships" id="259" r:id="R617531c3802a4759"/>
    <p:sldId xmlns:r="http://schemas.openxmlformats.org/officeDocument/2006/relationships" id="260" r:id="R0ade519a3730412c"/>
    <p:sldId xmlns:r="http://schemas.openxmlformats.org/officeDocument/2006/relationships" id="261" r:id="Rb9aa9f99725045aa"/>
    <p:sldId xmlns:r="http://schemas.openxmlformats.org/officeDocument/2006/relationships" id="262" r:id="R9033f5e62a4b49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9e31efa5884e05" /><Relationship Type="http://schemas.openxmlformats.org/officeDocument/2006/relationships/slide" Target="/ppt/slides/slide1.xml" Id="Ree26069102e14a8d" /><Relationship Type="http://schemas.openxmlformats.org/officeDocument/2006/relationships/slide" Target="/ppt/slides/slide2.xml" Id="R7629706b3b8a4286" /><Relationship Type="http://schemas.openxmlformats.org/officeDocument/2006/relationships/slide" Target="/ppt/slides/slide3.xml" Id="Rc48f751ae041454a" /><Relationship Type="http://schemas.openxmlformats.org/officeDocument/2006/relationships/slide" Target="/ppt/slides/slide4.xml" Id="R617531c3802a4759" /><Relationship Type="http://schemas.openxmlformats.org/officeDocument/2006/relationships/slide" Target="/ppt/slides/slide5.xml" Id="R0ade519a3730412c" /><Relationship Type="http://schemas.openxmlformats.org/officeDocument/2006/relationships/slide" Target="/ppt/slides/slide6.xml" Id="Rb9aa9f99725045aa" /><Relationship Type="http://schemas.openxmlformats.org/officeDocument/2006/relationships/slide" Target="/ppt/slides/slide7.xml" Id="R9033f5e62a4b49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d28decf6164c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0919615614c01" /><Relationship Type="http://schemas.openxmlformats.org/officeDocument/2006/relationships/theme" Target="/ppt/slideMasters/theme/theme1.xml" Id="Rdc914af4cfce42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c0919615614c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b5d7a808e42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8ca5d09a747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667cd7a6d4f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94f3d06dd46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e38a4428444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994e24ef446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23e773e9449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DAL1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DAL1 AS ble etablert [år] og holder til i Uggdal.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975 852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975 852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DALEN OLE-KRISTIAN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5685 Uggdal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913 279 840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DAL1 AS</a:t>
            </a:r>
          </a:p>
        </p:txBody>
      </p:sp>
    </p:spTree>
  </p:cSld>
  <p:clrMapOvr>
    <a:masterClrMapping xmlns:a="http://schemas.openxmlformats.org/drawingml/2006/main"/>
  </p:clrMapOvr>
</p:sld>
</file>