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c7adbdf80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57c6516f5d44a1"/>
  </p:sldMasterIdLst>
  <p:sldIdLst>
    <p:sldId xmlns:r="http://schemas.openxmlformats.org/officeDocument/2006/relationships" id="256" r:id="R60b6687b9e674cd5"/>
    <p:sldId xmlns:r="http://schemas.openxmlformats.org/officeDocument/2006/relationships" id="257" r:id="Rbcfa15124f5d4912"/>
    <p:sldId xmlns:r="http://schemas.openxmlformats.org/officeDocument/2006/relationships" id="258" r:id="R0e655c9a4d8e41a4"/>
    <p:sldId xmlns:r="http://schemas.openxmlformats.org/officeDocument/2006/relationships" id="259" r:id="Rd2ecc40705f24fd0"/>
    <p:sldId xmlns:r="http://schemas.openxmlformats.org/officeDocument/2006/relationships" id="260" r:id="R3d942eb9eec44e03"/>
    <p:sldId xmlns:r="http://schemas.openxmlformats.org/officeDocument/2006/relationships" id="261" r:id="Rf71641f723f94034"/>
    <p:sldId xmlns:r="http://schemas.openxmlformats.org/officeDocument/2006/relationships" id="262" r:id="R14216738d384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7c6516f5d44a1" /><Relationship Type="http://schemas.openxmlformats.org/officeDocument/2006/relationships/slide" Target="/ppt/slides/slide1.xml" Id="R60b6687b9e674cd5" /><Relationship Type="http://schemas.openxmlformats.org/officeDocument/2006/relationships/slide" Target="/ppt/slides/slide2.xml" Id="Rbcfa15124f5d4912" /><Relationship Type="http://schemas.openxmlformats.org/officeDocument/2006/relationships/slide" Target="/ppt/slides/slide3.xml" Id="R0e655c9a4d8e41a4" /><Relationship Type="http://schemas.openxmlformats.org/officeDocument/2006/relationships/slide" Target="/ppt/slides/slide4.xml" Id="Rd2ecc40705f24fd0" /><Relationship Type="http://schemas.openxmlformats.org/officeDocument/2006/relationships/slide" Target="/ppt/slides/slide5.xml" Id="R3d942eb9eec44e03" /><Relationship Type="http://schemas.openxmlformats.org/officeDocument/2006/relationships/slide" Target="/ppt/slides/slide6.xml" Id="Rf71641f723f94034" /><Relationship Type="http://schemas.openxmlformats.org/officeDocument/2006/relationships/slide" Target="/ppt/slides/slide7.xml" Id="R14216738d384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0439d6274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d49690ae544cd" /><Relationship Type="http://schemas.openxmlformats.org/officeDocument/2006/relationships/theme" Target="/ppt/slideMasters/theme/theme1.xml" Id="R69ce36c46602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d49690ae544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bda1393fd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f66476479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8ec53782848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5931bb6e9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47a235ed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79116e3f0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8f5a698243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PIETER THEODOOR VAN DER STAAL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913 289 641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