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086c1ba3834e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fa963df4e34260"/>
  </p:sldMasterIdLst>
  <p:sldIdLst>
    <p:sldId xmlns:r="http://schemas.openxmlformats.org/officeDocument/2006/relationships" id="256" r:id="Rd9be8ed07b744ec6"/>
    <p:sldId xmlns:r="http://schemas.openxmlformats.org/officeDocument/2006/relationships" id="257" r:id="R23e6ca8000d04cd4"/>
    <p:sldId xmlns:r="http://schemas.openxmlformats.org/officeDocument/2006/relationships" id="258" r:id="Re6b7700d8e404407"/>
    <p:sldId xmlns:r="http://schemas.openxmlformats.org/officeDocument/2006/relationships" id="259" r:id="Rb071661ee8df4b99"/>
    <p:sldId xmlns:r="http://schemas.openxmlformats.org/officeDocument/2006/relationships" id="260" r:id="Re1403700a1634c5d"/>
    <p:sldId xmlns:r="http://schemas.openxmlformats.org/officeDocument/2006/relationships" id="261" r:id="Rd23e9f35ff3945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fa963df4e34260" /><Relationship Type="http://schemas.openxmlformats.org/officeDocument/2006/relationships/slide" Target="/ppt/slides/slide1.xml" Id="Rd9be8ed07b744ec6" /><Relationship Type="http://schemas.openxmlformats.org/officeDocument/2006/relationships/slide" Target="/ppt/slides/slide2.xml" Id="R23e6ca8000d04cd4" /><Relationship Type="http://schemas.openxmlformats.org/officeDocument/2006/relationships/slide" Target="/ppt/slides/slide3.xml" Id="Re6b7700d8e404407" /><Relationship Type="http://schemas.openxmlformats.org/officeDocument/2006/relationships/slide" Target="/ppt/slides/slide4.xml" Id="Rb071661ee8df4b99" /><Relationship Type="http://schemas.openxmlformats.org/officeDocument/2006/relationships/slide" Target="/ppt/slides/slide5.xml" Id="Re1403700a1634c5d" /><Relationship Type="http://schemas.openxmlformats.org/officeDocument/2006/relationships/slide" Target="/ppt/slides/slide6.xml" Id="Rd23e9f35ff3945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294f770f744f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183f3387e48e1" /><Relationship Type="http://schemas.openxmlformats.org/officeDocument/2006/relationships/theme" Target="/ppt/slideMasters/theme/theme1.xml" Id="R32cb2e90c11944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4183f3387e48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242e4bab344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f0dedef2146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739a90f3442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b0c939af64b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85a47dad840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7a2e044f64f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SPAREBANKSTIFTINGA JÆREN - TIME OG HÅ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77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post@sparebankstiftinga-timeogha.no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913 301 439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