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7b853ecdb4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8565ffdce0461b"/>
  </p:sldMasterIdLst>
  <p:sldIdLst>
    <p:sldId xmlns:r="http://schemas.openxmlformats.org/officeDocument/2006/relationships" id="256" r:id="R6e9302c5b6724fff"/>
    <p:sldId xmlns:r="http://schemas.openxmlformats.org/officeDocument/2006/relationships" id="257" r:id="R4439e5306a1447e8"/>
    <p:sldId xmlns:r="http://schemas.openxmlformats.org/officeDocument/2006/relationships" id="258" r:id="Rcf9265e1b7864eb1"/>
    <p:sldId xmlns:r="http://schemas.openxmlformats.org/officeDocument/2006/relationships" id="259" r:id="Rea61f6d7346e481c"/>
    <p:sldId xmlns:r="http://schemas.openxmlformats.org/officeDocument/2006/relationships" id="260" r:id="Re0e9e7ca73fb4495"/>
    <p:sldId xmlns:r="http://schemas.openxmlformats.org/officeDocument/2006/relationships" id="261" r:id="Reb034e84cef842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565ffdce0461b" /><Relationship Type="http://schemas.openxmlformats.org/officeDocument/2006/relationships/slide" Target="/ppt/slides/slide1.xml" Id="R6e9302c5b6724fff" /><Relationship Type="http://schemas.openxmlformats.org/officeDocument/2006/relationships/slide" Target="/ppt/slides/slide2.xml" Id="R4439e5306a1447e8" /><Relationship Type="http://schemas.openxmlformats.org/officeDocument/2006/relationships/slide" Target="/ppt/slides/slide3.xml" Id="Rcf9265e1b7864eb1" /><Relationship Type="http://schemas.openxmlformats.org/officeDocument/2006/relationships/slide" Target="/ppt/slides/slide4.xml" Id="Rea61f6d7346e481c" /><Relationship Type="http://schemas.openxmlformats.org/officeDocument/2006/relationships/slide" Target="/ppt/slides/slide5.xml" Id="Re0e9e7ca73fb4495" /><Relationship Type="http://schemas.openxmlformats.org/officeDocument/2006/relationships/slide" Target="/ppt/slides/slide6.xml" Id="Reb034e84cef842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ef84fc42e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6d50d8e4b4908" /><Relationship Type="http://schemas.openxmlformats.org/officeDocument/2006/relationships/theme" Target="/ppt/slideMasters/theme/theme1.xml" Id="R800d8b108b0f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6d50d8e4b49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8cb1aac64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38c2dc4f342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b963ae5174f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57e50ffb74b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cb6c21c994b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cff58c40a40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HÅ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−21 413 690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67 410 549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587 925 989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608 952 769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