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010f9b94b4e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c2edc1c6ec4388"/>
  </p:sldMasterIdLst>
  <p:sldIdLst>
    <p:sldId xmlns:r="http://schemas.openxmlformats.org/officeDocument/2006/relationships" id="256" r:id="Rdc467c6c52c04818"/>
    <p:sldId xmlns:r="http://schemas.openxmlformats.org/officeDocument/2006/relationships" id="257" r:id="R1e6b1a3f9ff74d73"/>
    <p:sldId xmlns:r="http://schemas.openxmlformats.org/officeDocument/2006/relationships" id="258" r:id="R26fd9b973cca4dbe"/>
    <p:sldId xmlns:r="http://schemas.openxmlformats.org/officeDocument/2006/relationships" id="259" r:id="R428c48fd14ea47f3"/>
    <p:sldId xmlns:r="http://schemas.openxmlformats.org/officeDocument/2006/relationships" id="260" r:id="R568bfbc0bf214a55"/>
    <p:sldId xmlns:r="http://schemas.openxmlformats.org/officeDocument/2006/relationships" id="261" r:id="Rc6632a8ab4b74fe0"/>
    <p:sldId xmlns:r="http://schemas.openxmlformats.org/officeDocument/2006/relationships" id="262" r:id="R62b7c44d9ed24a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2edc1c6ec4388" /><Relationship Type="http://schemas.openxmlformats.org/officeDocument/2006/relationships/slide" Target="/ppt/slides/slide1.xml" Id="Rdc467c6c52c04818" /><Relationship Type="http://schemas.openxmlformats.org/officeDocument/2006/relationships/slide" Target="/ppt/slides/slide2.xml" Id="R1e6b1a3f9ff74d73" /><Relationship Type="http://schemas.openxmlformats.org/officeDocument/2006/relationships/slide" Target="/ppt/slides/slide3.xml" Id="R26fd9b973cca4dbe" /><Relationship Type="http://schemas.openxmlformats.org/officeDocument/2006/relationships/slide" Target="/ppt/slides/slide4.xml" Id="R428c48fd14ea47f3" /><Relationship Type="http://schemas.openxmlformats.org/officeDocument/2006/relationships/slide" Target="/ppt/slides/slide5.xml" Id="R568bfbc0bf214a55" /><Relationship Type="http://schemas.openxmlformats.org/officeDocument/2006/relationships/slide" Target="/ppt/slides/slide6.xml" Id="Rc6632a8ab4b74fe0" /><Relationship Type="http://schemas.openxmlformats.org/officeDocument/2006/relationships/slide" Target="/ppt/slides/slide7.xml" Id="R62b7c44d9ed24a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cf429a5f7241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2298779db4182" /><Relationship Type="http://schemas.openxmlformats.org/officeDocument/2006/relationships/theme" Target="/ppt/slideMasters/theme/theme1.xml" Id="Re6ead419cebc41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12298779db41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16ce34c4c46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104dd030348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76e6024794f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104db7f8049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d197e1efd4f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235a0278b4e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a6ba8926947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TRANE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220 597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4 675 588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7 627 534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RAANES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tove.raanes@hotmail.com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913 331 850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TRANE AS</a:t>
            </a:r>
          </a:p>
        </p:txBody>
      </p:sp>
    </p:spTree>
  </p:cSld>
  <p:clrMapOvr>
    <a:masterClrMapping xmlns:a="http://schemas.openxmlformats.org/drawingml/2006/main"/>
  </p:clrMapOvr>
</p:sld>
</file>