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e1f2a71c61d4a3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c3c76846bec4724"/>
  </p:sldMasterIdLst>
  <p:sldIdLst>
    <p:sldId xmlns:r="http://schemas.openxmlformats.org/officeDocument/2006/relationships" id="256" r:id="Rd7008cc46dd244e1"/>
    <p:sldId xmlns:r="http://schemas.openxmlformats.org/officeDocument/2006/relationships" id="257" r:id="R972f3a157a9f4ac0"/>
    <p:sldId xmlns:r="http://schemas.openxmlformats.org/officeDocument/2006/relationships" id="258" r:id="Rf91523a4bf674451"/>
    <p:sldId xmlns:r="http://schemas.openxmlformats.org/officeDocument/2006/relationships" id="259" r:id="Rdc6599ab3c644fda"/>
    <p:sldId xmlns:r="http://schemas.openxmlformats.org/officeDocument/2006/relationships" id="260" r:id="Rb52393d4ca2c4ca2"/>
    <p:sldId xmlns:r="http://schemas.openxmlformats.org/officeDocument/2006/relationships" id="261" r:id="R713ad2ba97c047d3"/>
    <p:sldId xmlns:r="http://schemas.openxmlformats.org/officeDocument/2006/relationships" id="262" r:id="R94d34b88de324c3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3c76846bec4724" /><Relationship Type="http://schemas.openxmlformats.org/officeDocument/2006/relationships/slide" Target="/ppt/slides/slide1.xml" Id="Rd7008cc46dd244e1" /><Relationship Type="http://schemas.openxmlformats.org/officeDocument/2006/relationships/slide" Target="/ppt/slides/slide2.xml" Id="R972f3a157a9f4ac0" /><Relationship Type="http://schemas.openxmlformats.org/officeDocument/2006/relationships/slide" Target="/ppt/slides/slide3.xml" Id="Rf91523a4bf674451" /><Relationship Type="http://schemas.openxmlformats.org/officeDocument/2006/relationships/slide" Target="/ppt/slides/slide4.xml" Id="Rdc6599ab3c644fda" /><Relationship Type="http://schemas.openxmlformats.org/officeDocument/2006/relationships/slide" Target="/ppt/slides/slide5.xml" Id="Rb52393d4ca2c4ca2" /><Relationship Type="http://schemas.openxmlformats.org/officeDocument/2006/relationships/slide" Target="/ppt/slides/slide6.xml" Id="R713ad2ba97c047d3" /><Relationship Type="http://schemas.openxmlformats.org/officeDocument/2006/relationships/slide" Target="/ppt/slides/slide7.xml" Id="R94d34b88de324c3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17d19891ae8489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65a816448741dd" /><Relationship Type="http://schemas.openxmlformats.org/officeDocument/2006/relationships/theme" Target="/ppt/slideMasters/theme/theme1.xml" Id="R3718318a31fd4b5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765a816448741d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7b6d89752d425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2bd5d8ea9745a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cac1011e0a454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327edc12f0426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dc24504d86471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edd05025c04a6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4bce3674cf487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A/S Katfos Fabrikker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A/S Katfos Fabrikker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A/S Katfos Fabrikker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A/S Katfos Fabrikker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A/S Katfos Fabrikker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A/S Katfos Fabrikker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−604 224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3 917 934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15 845 806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42 582 709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A/S Katfos Fabrikker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 &amp; B NEDBERG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A/S Katfos Fabrikker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Engene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3015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26 64 42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913 341 147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A/S Katfos Fabrikker</a:t>
            </a:r>
          </a:p>
        </p:txBody>
      </p:sp>
    </p:spTree>
  </p:cSld>
  <p:clrMapOvr>
    <a:masterClrMapping xmlns:a="http://schemas.openxmlformats.org/drawingml/2006/main"/>
  </p:clrMapOvr>
</p:sld>
</file>