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c485ce745e45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516cf6a69e41cf"/>
  </p:sldMasterIdLst>
  <p:sldIdLst>
    <p:sldId xmlns:r="http://schemas.openxmlformats.org/officeDocument/2006/relationships" id="256" r:id="R6669a5a3885b438a"/>
    <p:sldId xmlns:r="http://schemas.openxmlformats.org/officeDocument/2006/relationships" id="257" r:id="R49913daacd264a27"/>
    <p:sldId xmlns:r="http://schemas.openxmlformats.org/officeDocument/2006/relationships" id="258" r:id="R6343ae4423ee47c5"/>
    <p:sldId xmlns:r="http://schemas.openxmlformats.org/officeDocument/2006/relationships" id="259" r:id="Re9bac6e875ac4014"/>
    <p:sldId xmlns:r="http://schemas.openxmlformats.org/officeDocument/2006/relationships" id="260" r:id="R3ac702cae6404996"/>
    <p:sldId xmlns:r="http://schemas.openxmlformats.org/officeDocument/2006/relationships" id="261" r:id="Raf208e08aeb14336"/>
    <p:sldId xmlns:r="http://schemas.openxmlformats.org/officeDocument/2006/relationships" id="262" r:id="R617f8ec7cef946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516cf6a69e41cf" /><Relationship Type="http://schemas.openxmlformats.org/officeDocument/2006/relationships/slide" Target="/ppt/slides/slide1.xml" Id="R6669a5a3885b438a" /><Relationship Type="http://schemas.openxmlformats.org/officeDocument/2006/relationships/slide" Target="/ppt/slides/slide2.xml" Id="R49913daacd264a27" /><Relationship Type="http://schemas.openxmlformats.org/officeDocument/2006/relationships/slide" Target="/ppt/slides/slide3.xml" Id="R6343ae4423ee47c5" /><Relationship Type="http://schemas.openxmlformats.org/officeDocument/2006/relationships/slide" Target="/ppt/slides/slide4.xml" Id="Re9bac6e875ac4014" /><Relationship Type="http://schemas.openxmlformats.org/officeDocument/2006/relationships/slide" Target="/ppt/slides/slide5.xml" Id="R3ac702cae6404996" /><Relationship Type="http://schemas.openxmlformats.org/officeDocument/2006/relationships/slide" Target="/ppt/slides/slide6.xml" Id="Raf208e08aeb14336" /><Relationship Type="http://schemas.openxmlformats.org/officeDocument/2006/relationships/slide" Target="/ppt/slides/slide7.xml" Id="R617f8ec7cef946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2276dbde7b48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3b5759ca14943" /><Relationship Type="http://schemas.openxmlformats.org/officeDocument/2006/relationships/theme" Target="/ppt/slideMasters/theme/theme1.xml" Id="R4bbf1fed60bb45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53b5759ca149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dd82195894b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0323ce76f46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d1a3645f94a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c7ea8fb6c49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9cd2d095742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d1decd9234b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86af34a8d41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MYHRERS RTB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MYHRERS RTB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8 852 800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332 205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270 183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628 307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2 377 449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RTB CONSULTING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Parkalleen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84 62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eirik@mrtb.no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mrtb.no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913 423 585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