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c9b005486e49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4eca1b332d4a30"/>
  </p:sldMasterIdLst>
  <p:sldIdLst>
    <p:sldId xmlns:r="http://schemas.openxmlformats.org/officeDocument/2006/relationships" id="256" r:id="Radf1896ff1c94ab0"/>
    <p:sldId xmlns:r="http://schemas.openxmlformats.org/officeDocument/2006/relationships" id="257" r:id="R64c55b7101894986"/>
    <p:sldId xmlns:r="http://schemas.openxmlformats.org/officeDocument/2006/relationships" id="258" r:id="R02069ec54993486f"/>
    <p:sldId xmlns:r="http://schemas.openxmlformats.org/officeDocument/2006/relationships" id="259" r:id="Ra67c935ef38443b9"/>
    <p:sldId xmlns:r="http://schemas.openxmlformats.org/officeDocument/2006/relationships" id="260" r:id="Rf7afaafb008f43ce"/>
    <p:sldId xmlns:r="http://schemas.openxmlformats.org/officeDocument/2006/relationships" id="261" r:id="Ra8f3db7b1d42419c"/>
    <p:sldId xmlns:r="http://schemas.openxmlformats.org/officeDocument/2006/relationships" id="262" r:id="R63a184173e4e4a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eca1b332d4a30" /><Relationship Type="http://schemas.openxmlformats.org/officeDocument/2006/relationships/slide" Target="/ppt/slides/slide1.xml" Id="Radf1896ff1c94ab0" /><Relationship Type="http://schemas.openxmlformats.org/officeDocument/2006/relationships/slide" Target="/ppt/slides/slide2.xml" Id="R64c55b7101894986" /><Relationship Type="http://schemas.openxmlformats.org/officeDocument/2006/relationships/slide" Target="/ppt/slides/slide3.xml" Id="R02069ec54993486f" /><Relationship Type="http://schemas.openxmlformats.org/officeDocument/2006/relationships/slide" Target="/ppt/slides/slide4.xml" Id="Ra67c935ef38443b9" /><Relationship Type="http://schemas.openxmlformats.org/officeDocument/2006/relationships/slide" Target="/ppt/slides/slide5.xml" Id="Rf7afaafb008f43ce" /><Relationship Type="http://schemas.openxmlformats.org/officeDocument/2006/relationships/slide" Target="/ppt/slides/slide6.xml" Id="Ra8f3db7b1d42419c" /><Relationship Type="http://schemas.openxmlformats.org/officeDocument/2006/relationships/slide" Target="/ppt/slides/slide7.xml" Id="R63a184173e4e4a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12fe816c94b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16d3152b34a30" /><Relationship Type="http://schemas.openxmlformats.org/officeDocument/2006/relationships/theme" Target="/ppt/slideMasters/theme/theme1.xml" Id="R79e54c8023784d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916d3152b34a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ed058f5d440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bc6cdb35a4a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e3fc8c12f4d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9ff084ffa40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8c643428b42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2d31a89554d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fe1d9fccc46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 KLØVE 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KLØVE 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 KLØVE LL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KLØVE 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KLØVE 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KLØVE 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6 829 030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1 968 400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KLØVE LL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 ANITA SOLHEIM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KLØVE LILLETHUN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KLØVE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KLØVE LL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Vangsgata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11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913 453 727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KLØVE LL</a:t>
            </a:r>
          </a:p>
        </p:txBody>
      </p:sp>
    </p:spTree>
  </p:cSld>
  <p:clrMapOvr>
    <a:masterClrMapping xmlns:a="http://schemas.openxmlformats.org/drawingml/2006/main"/>
  </p:clrMapOvr>
</p:sld>
</file>