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803b0fe30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4a3fec657433b"/>
  </p:sldMasterIdLst>
  <p:sldIdLst>
    <p:sldId xmlns:r="http://schemas.openxmlformats.org/officeDocument/2006/relationships" id="256" r:id="R97fcecb088004a1a"/>
    <p:sldId xmlns:r="http://schemas.openxmlformats.org/officeDocument/2006/relationships" id="257" r:id="R8f99afc7db254212"/>
    <p:sldId xmlns:r="http://schemas.openxmlformats.org/officeDocument/2006/relationships" id="258" r:id="Rd7b222252ed74dbe"/>
    <p:sldId xmlns:r="http://schemas.openxmlformats.org/officeDocument/2006/relationships" id="259" r:id="Rc2ab477caec94086"/>
    <p:sldId xmlns:r="http://schemas.openxmlformats.org/officeDocument/2006/relationships" id="260" r:id="Reddc7983ebf44998"/>
    <p:sldId xmlns:r="http://schemas.openxmlformats.org/officeDocument/2006/relationships" id="261" r:id="Rd20434b42b0b41c7"/>
    <p:sldId xmlns:r="http://schemas.openxmlformats.org/officeDocument/2006/relationships" id="262" r:id="R9672e678dbd3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4a3fec657433b" /><Relationship Type="http://schemas.openxmlformats.org/officeDocument/2006/relationships/slide" Target="/ppt/slides/slide1.xml" Id="R97fcecb088004a1a" /><Relationship Type="http://schemas.openxmlformats.org/officeDocument/2006/relationships/slide" Target="/ppt/slides/slide2.xml" Id="R8f99afc7db254212" /><Relationship Type="http://schemas.openxmlformats.org/officeDocument/2006/relationships/slide" Target="/ppt/slides/slide3.xml" Id="Rd7b222252ed74dbe" /><Relationship Type="http://schemas.openxmlformats.org/officeDocument/2006/relationships/slide" Target="/ppt/slides/slide4.xml" Id="Rc2ab477caec94086" /><Relationship Type="http://schemas.openxmlformats.org/officeDocument/2006/relationships/slide" Target="/ppt/slides/slide5.xml" Id="Reddc7983ebf44998" /><Relationship Type="http://schemas.openxmlformats.org/officeDocument/2006/relationships/slide" Target="/ppt/slides/slide6.xml" Id="Rd20434b42b0b41c7" /><Relationship Type="http://schemas.openxmlformats.org/officeDocument/2006/relationships/slide" Target="/ppt/slides/slide7.xml" Id="R9672e678dbd3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48b22575d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923227b74480" /><Relationship Type="http://schemas.openxmlformats.org/officeDocument/2006/relationships/theme" Target="/ppt/slideMasters/theme/theme1.xml" Id="Ra73c9395bea5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6923227b7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1221db1c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a1f9cc22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513c2c5b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c7d7d475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6d488e233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c49fc6b9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88e689947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 KNUDSEN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 KNUDSEN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26 787 719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34 600 267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WILLGOHS KNUDSEN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WILLGOHS MELBYE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WILLGOHS KNUDSEN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WILLGOHS KNUDSEN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37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