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16f8c9b01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70f284bc614110"/>
  </p:sldMasterIdLst>
  <p:sldIdLst>
    <p:sldId xmlns:r="http://schemas.openxmlformats.org/officeDocument/2006/relationships" id="256" r:id="Rfe5560c953624c15"/>
    <p:sldId xmlns:r="http://schemas.openxmlformats.org/officeDocument/2006/relationships" id="257" r:id="Re2ccc6d04d30426b"/>
    <p:sldId xmlns:r="http://schemas.openxmlformats.org/officeDocument/2006/relationships" id="258" r:id="R07f3a7a7774544e6"/>
    <p:sldId xmlns:r="http://schemas.openxmlformats.org/officeDocument/2006/relationships" id="259" r:id="Rafe46af116eb4171"/>
    <p:sldId xmlns:r="http://schemas.openxmlformats.org/officeDocument/2006/relationships" id="260" r:id="R43151e63921448d3"/>
    <p:sldId xmlns:r="http://schemas.openxmlformats.org/officeDocument/2006/relationships" id="261" r:id="R46a41bec78a34377"/>
    <p:sldId xmlns:r="http://schemas.openxmlformats.org/officeDocument/2006/relationships" id="262" r:id="R295bb8d44907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0f284bc614110" /><Relationship Type="http://schemas.openxmlformats.org/officeDocument/2006/relationships/slide" Target="/ppt/slides/slide1.xml" Id="Rfe5560c953624c15" /><Relationship Type="http://schemas.openxmlformats.org/officeDocument/2006/relationships/slide" Target="/ppt/slides/slide2.xml" Id="Re2ccc6d04d30426b" /><Relationship Type="http://schemas.openxmlformats.org/officeDocument/2006/relationships/slide" Target="/ppt/slides/slide3.xml" Id="R07f3a7a7774544e6" /><Relationship Type="http://schemas.openxmlformats.org/officeDocument/2006/relationships/slide" Target="/ppt/slides/slide4.xml" Id="Rafe46af116eb4171" /><Relationship Type="http://schemas.openxmlformats.org/officeDocument/2006/relationships/slide" Target="/ppt/slides/slide5.xml" Id="R43151e63921448d3" /><Relationship Type="http://schemas.openxmlformats.org/officeDocument/2006/relationships/slide" Target="/ppt/slides/slide6.xml" Id="R46a41bec78a34377" /><Relationship Type="http://schemas.openxmlformats.org/officeDocument/2006/relationships/slide" Target="/ppt/slides/slide7.xml" Id="R295bb8d44907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010bd54d0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d09dbb19a45de" /><Relationship Type="http://schemas.openxmlformats.org/officeDocument/2006/relationships/theme" Target="/ppt/slideMasters/theme/theme1.xml" Id="Rc23b1b613d6b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d09dbb19a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7283741cd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9f4f36d51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1c2b767d8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77307e025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d8756a36e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638e5dd1c44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b921582db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BALANCO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BALANCO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9 328 127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2 635 789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 INVESTMENT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STØDIG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06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post@avanseregnskap.no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www.avanseregnskap.no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913 504 372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