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b042e1ab2e4e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6f0843508c4339"/>
  </p:sldMasterIdLst>
  <p:sldIdLst>
    <p:sldId xmlns:r="http://schemas.openxmlformats.org/officeDocument/2006/relationships" id="256" r:id="R1666be1476be42c1"/>
    <p:sldId xmlns:r="http://schemas.openxmlformats.org/officeDocument/2006/relationships" id="257" r:id="R6c30f9729aa24b3c"/>
    <p:sldId xmlns:r="http://schemas.openxmlformats.org/officeDocument/2006/relationships" id="258" r:id="Re4fa31a6180945e7"/>
    <p:sldId xmlns:r="http://schemas.openxmlformats.org/officeDocument/2006/relationships" id="259" r:id="Redeec2b145c8485b"/>
    <p:sldId xmlns:r="http://schemas.openxmlformats.org/officeDocument/2006/relationships" id="260" r:id="R0b9ba89b8cf448fb"/>
    <p:sldId xmlns:r="http://schemas.openxmlformats.org/officeDocument/2006/relationships" id="261" r:id="Rc684d4f611984c7b"/>
    <p:sldId xmlns:r="http://schemas.openxmlformats.org/officeDocument/2006/relationships" id="262" r:id="Ra567783fe24f4b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f0843508c4339" /><Relationship Type="http://schemas.openxmlformats.org/officeDocument/2006/relationships/slide" Target="/ppt/slides/slide1.xml" Id="R1666be1476be42c1" /><Relationship Type="http://schemas.openxmlformats.org/officeDocument/2006/relationships/slide" Target="/ppt/slides/slide2.xml" Id="R6c30f9729aa24b3c" /><Relationship Type="http://schemas.openxmlformats.org/officeDocument/2006/relationships/slide" Target="/ppt/slides/slide3.xml" Id="Re4fa31a6180945e7" /><Relationship Type="http://schemas.openxmlformats.org/officeDocument/2006/relationships/slide" Target="/ppt/slides/slide4.xml" Id="Redeec2b145c8485b" /><Relationship Type="http://schemas.openxmlformats.org/officeDocument/2006/relationships/slide" Target="/ppt/slides/slide5.xml" Id="R0b9ba89b8cf448fb" /><Relationship Type="http://schemas.openxmlformats.org/officeDocument/2006/relationships/slide" Target="/ppt/slides/slide6.xml" Id="Rc684d4f611984c7b" /><Relationship Type="http://schemas.openxmlformats.org/officeDocument/2006/relationships/slide" Target="/ppt/slides/slide7.xml" Id="Ra567783fe24f4b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90271c6414f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35fb8a1984a8f" /><Relationship Type="http://schemas.openxmlformats.org/officeDocument/2006/relationships/theme" Target="/ppt/slideMasters/theme/theme1.xml" Id="R933faafcbd9445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635fb8a1984a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3cd4c3b8d42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d1d339f73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b3e9b09b749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79317159548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f0aebd75e4c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1e8d7d94346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5704683dd43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