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be4f4d825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025d2e5bd4c4f"/>
  </p:sldMasterIdLst>
  <p:sldIdLst>
    <p:sldId xmlns:r="http://schemas.openxmlformats.org/officeDocument/2006/relationships" id="256" r:id="R700389ba16f6435f"/>
    <p:sldId xmlns:r="http://schemas.openxmlformats.org/officeDocument/2006/relationships" id="257" r:id="Rc0c02e99c22c4c82"/>
    <p:sldId xmlns:r="http://schemas.openxmlformats.org/officeDocument/2006/relationships" id="258" r:id="R23dccd6779214696"/>
    <p:sldId xmlns:r="http://schemas.openxmlformats.org/officeDocument/2006/relationships" id="259" r:id="R4ac7b29ae40d4765"/>
    <p:sldId xmlns:r="http://schemas.openxmlformats.org/officeDocument/2006/relationships" id="260" r:id="R16425315973a4d8b"/>
    <p:sldId xmlns:r="http://schemas.openxmlformats.org/officeDocument/2006/relationships" id="261" r:id="Rd17c80e23bc64d17"/>
    <p:sldId xmlns:r="http://schemas.openxmlformats.org/officeDocument/2006/relationships" id="262" r:id="R397543f7fbe5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025d2e5bd4c4f" /><Relationship Type="http://schemas.openxmlformats.org/officeDocument/2006/relationships/slide" Target="/ppt/slides/slide1.xml" Id="R700389ba16f6435f" /><Relationship Type="http://schemas.openxmlformats.org/officeDocument/2006/relationships/slide" Target="/ppt/slides/slide2.xml" Id="Rc0c02e99c22c4c82" /><Relationship Type="http://schemas.openxmlformats.org/officeDocument/2006/relationships/slide" Target="/ppt/slides/slide3.xml" Id="R23dccd6779214696" /><Relationship Type="http://schemas.openxmlformats.org/officeDocument/2006/relationships/slide" Target="/ppt/slides/slide4.xml" Id="R4ac7b29ae40d4765" /><Relationship Type="http://schemas.openxmlformats.org/officeDocument/2006/relationships/slide" Target="/ppt/slides/slide5.xml" Id="R16425315973a4d8b" /><Relationship Type="http://schemas.openxmlformats.org/officeDocument/2006/relationships/slide" Target="/ppt/slides/slide6.xml" Id="Rd17c80e23bc64d17" /><Relationship Type="http://schemas.openxmlformats.org/officeDocument/2006/relationships/slide" Target="/ppt/slides/slide7.xml" Id="R397543f7fbe5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a5999b089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14615a044052" /><Relationship Type="http://schemas.openxmlformats.org/officeDocument/2006/relationships/theme" Target="/ppt/slideMasters/theme/theme1.xml" Id="R2e2e80340b57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414615a04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5f9599c7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21ebfe0b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7f9f3cbd6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4bcc0c3e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45075e92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c007e1375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e0154dacc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LAMBRECHTS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EFTF AS ble etablert [år] og holder til i Kolgrov.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10 105 024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2 849 790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JARLE TROVÅG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6928 Kolgrov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57786615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913 710 517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