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52258008c544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983fadaab44f31"/>
  </p:sldMasterIdLst>
  <p:sldIdLst>
    <p:sldId xmlns:r="http://schemas.openxmlformats.org/officeDocument/2006/relationships" id="256" r:id="Ra6ec8f2b69044abe"/>
    <p:sldId xmlns:r="http://schemas.openxmlformats.org/officeDocument/2006/relationships" id="257" r:id="Rd936fbdba10c4ba6"/>
    <p:sldId xmlns:r="http://schemas.openxmlformats.org/officeDocument/2006/relationships" id="258" r:id="R1c3dd10582084527"/>
    <p:sldId xmlns:r="http://schemas.openxmlformats.org/officeDocument/2006/relationships" id="259" r:id="R0f4b78ea101646c2"/>
    <p:sldId xmlns:r="http://schemas.openxmlformats.org/officeDocument/2006/relationships" id="260" r:id="R178bba821c574385"/>
    <p:sldId xmlns:r="http://schemas.openxmlformats.org/officeDocument/2006/relationships" id="261" r:id="Rc267409d4c9a4398"/>
    <p:sldId xmlns:r="http://schemas.openxmlformats.org/officeDocument/2006/relationships" id="262" r:id="R0e73fa3c25fc47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983fadaab44f31" /><Relationship Type="http://schemas.openxmlformats.org/officeDocument/2006/relationships/slide" Target="/ppt/slides/slide1.xml" Id="Ra6ec8f2b69044abe" /><Relationship Type="http://schemas.openxmlformats.org/officeDocument/2006/relationships/slide" Target="/ppt/slides/slide2.xml" Id="Rd936fbdba10c4ba6" /><Relationship Type="http://schemas.openxmlformats.org/officeDocument/2006/relationships/slide" Target="/ppt/slides/slide3.xml" Id="R1c3dd10582084527" /><Relationship Type="http://schemas.openxmlformats.org/officeDocument/2006/relationships/slide" Target="/ppt/slides/slide4.xml" Id="R0f4b78ea101646c2" /><Relationship Type="http://schemas.openxmlformats.org/officeDocument/2006/relationships/slide" Target="/ppt/slides/slide5.xml" Id="R178bba821c574385" /><Relationship Type="http://schemas.openxmlformats.org/officeDocument/2006/relationships/slide" Target="/ppt/slides/slide6.xml" Id="Rc267409d4c9a4398" /><Relationship Type="http://schemas.openxmlformats.org/officeDocument/2006/relationships/slide" Target="/ppt/slides/slide7.xml" Id="R0e73fa3c25fc47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f92621de5d47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2acfadae114113" /><Relationship Type="http://schemas.openxmlformats.org/officeDocument/2006/relationships/theme" Target="/ppt/slideMasters/theme/theme1.xml" Id="Rfcdbd261952749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2acfadae1141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3736ba22245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34933d86d47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859e704ea4e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7a2b0b20994a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927efa51d40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2a1d1be8e4d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e282c724e46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PIONÈR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PIONÈR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PIONÈR HOLDING AS ble etablert [år] og holder til i Indre Kvarøy.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PIONÈR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PIONÈR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PIONÈR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3 902 292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3 889 380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3 253 023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96 460 373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97 865 520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PIONÈR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IDA KNUTSEN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PIONÈR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8743 Indre Kvarøy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ida.kvaroy@hotmail.no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913 711 653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PIONÈR HOLDING AS</a:t>
            </a:r>
          </a:p>
        </p:txBody>
      </p:sp>
    </p:spTree>
  </p:cSld>
  <p:clrMapOvr>
    <a:masterClrMapping xmlns:a="http://schemas.openxmlformats.org/drawingml/2006/main"/>
  </p:clrMapOvr>
</p:sld>
</file>