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68085be54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c567a02804016"/>
  </p:sldMasterIdLst>
  <p:sldIdLst>
    <p:sldId xmlns:r="http://schemas.openxmlformats.org/officeDocument/2006/relationships" id="256" r:id="R0a7f3454c4164f29"/>
    <p:sldId xmlns:r="http://schemas.openxmlformats.org/officeDocument/2006/relationships" id="257" r:id="R98c811ee27934201"/>
    <p:sldId xmlns:r="http://schemas.openxmlformats.org/officeDocument/2006/relationships" id="258" r:id="Re312d1b71f294eba"/>
    <p:sldId xmlns:r="http://schemas.openxmlformats.org/officeDocument/2006/relationships" id="259" r:id="R6c65de0a566f4098"/>
    <p:sldId xmlns:r="http://schemas.openxmlformats.org/officeDocument/2006/relationships" id="260" r:id="Rb56e3ab18e5f4139"/>
    <p:sldId xmlns:r="http://schemas.openxmlformats.org/officeDocument/2006/relationships" id="261" r:id="R0483b4d749784dd2"/>
    <p:sldId xmlns:r="http://schemas.openxmlformats.org/officeDocument/2006/relationships" id="262" r:id="R20636aeac22f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c567a02804016" /><Relationship Type="http://schemas.openxmlformats.org/officeDocument/2006/relationships/slide" Target="/ppt/slides/slide1.xml" Id="R0a7f3454c4164f29" /><Relationship Type="http://schemas.openxmlformats.org/officeDocument/2006/relationships/slide" Target="/ppt/slides/slide2.xml" Id="R98c811ee27934201" /><Relationship Type="http://schemas.openxmlformats.org/officeDocument/2006/relationships/slide" Target="/ppt/slides/slide3.xml" Id="Re312d1b71f294eba" /><Relationship Type="http://schemas.openxmlformats.org/officeDocument/2006/relationships/slide" Target="/ppt/slides/slide4.xml" Id="R6c65de0a566f4098" /><Relationship Type="http://schemas.openxmlformats.org/officeDocument/2006/relationships/slide" Target="/ppt/slides/slide5.xml" Id="Rb56e3ab18e5f4139" /><Relationship Type="http://schemas.openxmlformats.org/officeDocument/2006/relationships/slide" Target="/ppt/slides/slide6.xml" Id="R0483b4d749784dd2" /><Relationship Type="http://schemas.openxmlformats.org/officeDocument/2006/relationships/slide" Target="/ppt/slides/slide7.xml" Id="R20636aeac22f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4384d2c43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761cb7bf4fde" /><Relationship Type="http://schemas.openxmlformats.org/officeDocument/2006/relationships/theme" Target="/ppt/slideMasters/theme/theme1.xml" Id="R4510bd071912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c761cb7bf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43c819bed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b890cb18f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9fd37fc1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7af91f411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97c12b042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0e462d61c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10d50317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HOLDING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100 727 550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101 763 282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OLSEN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OLSEN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haavard@kvaroy.no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